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61" r:id="rId6"/>
    <p:sldId id="266" r:id="rId7"/>
    <p:sldId id="270" r:id="rId8"/>
    <p:sldId id="272" r:id="rId9"/>
    <p:sldId id="264" r:id="rId10"/>
    <p:sldId id="267" r:id="rId11"/>
    <p:sldId id="269" r:id="rId12"/>
    <p:sldId id="271" r:id="rId13"/>
    <p:sldId id="26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C50A74-4819-42C9-BE8F-7595FC34A636}" v="599" dt="2023-11-15T08:34:23.827"/>
    <p1510:client id="{3BEE7889-67B7-4603-B8F3-88751D4F0C41}" v="123" dt="2023-11-13T16:15:39.203"/>
    <p1510:client id="{5C5A855F-6A9E-4561-9999-0B9393EF9E9C}" v="166" dt="2023-11-15T08:45:54.595"/>
    <p1510:client id="{9C6021D1-895E-486B-A0E5-0BF712F9618E}" v="13" dt="2023-11-13T07:08:20.810"/>
    <p1510:client id="{EF03AD8B-C626-4A4B-9DDC-3549604AC392}" v="34" dt="2023-11-16T12:09:04.9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ưu Nguyễn Phước Lộc" userId="08c31d3cce67da58" providerId="Windows Live" clId="Web-{9C6021D1-895E-486B-A0E5-0BF712F9618E}"/>
    <pc:docChg chg="addSld modSld">
      <pc:chgData name="Lưu Nguyễn Phước Lộc" userId="08c31d3cce67da58" providerId="Windows Live" clId="Web-{9C6021D1-895E-486B-A0E5-0BF712F9618E}" dt="2023-11-13T07:08:20.810" v="11"/>
      <pc:docMkLst>
        <pc:docMk/>
      </pc:docMkLst>
      <pc:sldChg chg="delSp mod setBg modClrScheme chgLayout">
        <pc:chgData name="Lưu Nguyễn Phước Lộc" userId="08c31d3cce67da58" providerId="Windows Live" clId="Web-{9C6021D1-895E-486B-A0E5-0BF712F9618E}" dt="2023-11-13T07:05:49.618" v="1"/>
        <pc:sldMkLst>
          <pc:docMk/>
          <pc:sldMk cId="109857222" sldId="256"/>
        </pc:sldMkLst>
        <pc:spChg chg="del">
          <ac:chgData name="Lưu Nguyễn Phước Lộc" userId="08c31d3cce67da58" providerId="Windows Live" clId="Web-{9C6021D1-895E-486B-A0E5-0BF712F9618E}" dt="2023-11-13T07:05:03.132" v="0"/>
          <ac:spMkLst>
            <pc:docMk/>
            <pc:sldMk cId="109857222" sldId="256"/>
            <ac:spMk id="2" creationId="{00000000-0000-0000-0000-000000000000}"/>
          </ac:spMkLst>
        </pc:spChg>
        <pc:spChg chg="del">
          <ac:chgData name="Lưu Nguyễn Phước Lộc" userId="08c31d3cce67da58" providerId="Windows Live" clId="Web-{9C6021D1-895E-486B-A0E5-0BF712F9618E}" dt="2023-11-13T07:05:03.132" v="0"/>
          <ac:spMkLst>
            <pc:docMk/>
            <pc:sldMk cId="109857222" sldId="256"/>
            <ac:spMk id="3" creationId="{00000000-0000-0000-0000-000000000000}"/>
          </ac:spMkLst>
        </pc:spChg>
      </pc:sldChg>
      <pc:sldChg chg="addSp delSp modSp new mod setBg">
        <pc:chgData name="Lưu Nguyễn Phước Lộc" userId="08c31d3cce67da58" providerId="Windows Live" clId="Web-{9C6021D1-895E-486B-A0E5-0BF712F9618E}" dt="2023-11-13T07:06:46.229" v="4"/>
        <pc:sldMkLst>
          <pc:docMk/>
          <pc:sldMk cId="1179122304" sldId="257"/>
        </pc:sldMkLst>
        <pc:picChg chg="add del mod">
          <ac:chgData name="Lưu Nguyễn Phước Lộc" userId="08c31d3cce67da58" providerId="Windows Live" clId="Web-{9C6021D1-895E-486B-A0E5-0BF712F9618E}" dt="2023-11-13T07:06:46.229" v="4"/>
          <ac:picMkLst>
            <pc:docMk/>
            <pc:sldMk cId="1179122304" sldId="257"/>
            <ac:picMk id="2" creationId="{CE46DACD-58B4-5FC9-0CBD-6CA48D3D7534}"/>
          </ac:picMkLst>
        </pc:picChg>
      </pc:sldChg>
      <pc:sldChg chg="new mod setBg">
        <pc:chgData name="Lưu Nguyễn Phước Lộc" userId="08c31d3cce67da58" providerId="Windows Live" clId="Web-{9C6021D1-895E-486B-A0E5-0BF712F9618E}" dt="2023-11-13T07:07:21.996" v="6"/>
        <pc:sldMkLst>
          <pc:docMk/>
          <pc:sldMk cId="903350370" sldId="258"/>
        </pc:sldMkLst>
      </pc:sldChg>
      <pc:sldChg chg="new mod setBg">
        <pc:chgData name="Lưu Nguyễn Phước Lộc" userId="08c31d3cce67da58" providerId="Windows Live" clId="Web-{9C6021D1-895E-486B-A0E5-0BF712F9618E}" dt="2023-11-13T07:08:20.810" v="11"/>
        <pc:sldMkLst>
          <pc:docMk/>
          <pc:sldMk cId="899727224" sldId="259"/>
        </pc:sldMkLst>
      </pc:sldChg>
      <pc:sldChg chg="new">
        <pc:chgData name="Lưu Nguyễn Phước Lộc" userId="08c31d3cce67da58" providerId="Windows Live" clId="Web-{9C6021D1-895E-486B-A0E5-0BF712F9618E}" dt="2023-11-13T07:07:53.497" v="8"/>
        <pc:sldMkLst>
          <pc:docMk/>
          <pc:sldMk cId="2049363361" sldId="260"/>
        </pc:sldMkLst>
      </pc:sldChg>
      <pc:sldChg chg="new">
        <pc:chgData name="Lưu Nguyễn Phước Lộc" userId="08c31d3cce67da58" providerId="Windows Live" clId="Web-{9C6021D1-895E-486B-A0E5-0BF712F9618E}" dt="2023-11-13T07:07:54.059" v="9"/>
        <pc:sldMkLst>
          <pc:docMk/>
          <pc:sldMk cId="632869762" sldId="261"/>
        </pc:sldMkLst>
      </pc:sldChg>
      <pc:sldChg chg="new">
        <pc:chgData name="Lưu Nguyễn Phước Lộc" userId="08c31d3cce67da58" providerId="Windows Live" clId="Web-{9C6021D1-895E-486B-A0E5-0BF712F9618E}" dt="2023-11-13T07:07:54.606" v="10"/>
        <pc:sldMkLst>
          <pc:docMk/>
          <pc:sldMk cId="640312352" sldId="262"/>
        </pc:sldMkLst>
      </pc:sldChg>
    </pc:docChg>
  </pc:docChgLst>
  <pc:docChgLst>
    <pc:chgData name="Lưu Nguyễn Phước Lộc" userId="08c31d3cce67da58" providerId="Windows Live" clId="Web-{EF03AD8B-C626-4A4B-9DDC-3549604AC392}"/>
    <pc:docChg chg="delSld modSld">
      <pc:chgData name="Lưu Nguyễn Phước Lộc" userId="08c31d3cce67da58" providerId="Windows Live" clId="Web-{EF03AD8B-C626-4A4B-9DDC-3549604AC392}" dt="2023-11-16T12:09:04.840" v="12" actId="20577"/>
      <pc:docMkLst>
        <pc:docMk/>
      </pc:docMkLst>
      <pc:sldChg chg="del">
        <pc:chgData name="Lưu Nguyễn Phước Lộc" userId="08c31d3cce67da58" providerId="Windows Live" clId="Web-{EF03AD8B-C626-4A4B-9DDC-3549604AC392}" dt="2023-11-16T12:08:20.917" v="0"/>
        <pc:sldMkLst>
          <pc:docMk/>
          <pc:sldMk cId="415114742" sldId="263"/>
        </pc:sldMkLst>
      </pc:sldChg>
      <pc:sldChg chg="modSp">
        <pc:chgData name="Lưu Nguyễn Phước Lộc" userId="08c31d3cce67da58" providerId="Windows Live" clId="Web-{EF03AD8B-C626-4A4B-9DDC-3549604AC392}" dt="2023-11-16T12:08:39.417" v="6" actId="20577"/>
        <pc:sldMkLst>
          <pc:docMk/>
          <pc:sldMk cId="2511093048" sldId="264"/>
        </pc:sldMkLst>
        <pc:spChg chg="mod">
          <ac:chgData name="Lưu Nguyễn Phước Lộc" userId="08c31d3cce67da58" providerId="Windows Live" clId="Web-{EF03AD8B-C626-4A4B-9DDC-3549604AC392}" dt="2023-11-16T12:08:39.417" v="6" actId="20577"/>
          <ac:spMkLst>
            <pc:docMk/>
            <pc:sldMk cId="2511093048" sldId="264"/>
            <ac:spMk id="4" creationId="{3E73F2EA-1622-75CB-9E2A-A1990933E561}"/>
          </ac:spMkLst>
        </pc:spChg>
      </pc:sldChg>
      <pc:sldChg chg="modSp">
        <pc:chgData name="Lưu Nguyễn Phước Lộc" userId="08c31d3cce67da58" providerId="Windows Live" clId="Web-{EF03AD8B-C626-4A4B-9DDC-3549604AC392}" dt="2023-11-16T12:08:45.464" v="7" actId="20577"/>
        <pc:sldMkLst>
          <pc:docMk/>
          <pc:sldMk cId="4004004974" sldId="267"/>
        </pc:sldMkLst>
        <pc:spChg chg="mod">
          <ac:chgData name="Lưu Nguyễn Phước Lộc" userId="08c31d3cce67da58" providerId="Windows Live" clId="Web-{EF03AD8B-C626-4A4B-9DDC-3549604AC392}" dt="2023-11-16T12:08:45.464" v="7" actId="20577"/>
          <ac:spMkLst>
            <pc:docMk/>
            <pc:sldMk cId="4004004974" sldId="267"/>
            <ac:spMk id="5" creationId="{8692EA49-BB44-4054-C583-205FC171E67B}"/>
          </ac:spMkLst>
        </pc:spChg>
      </pc:sldChg>
      <pc:sldChg chg="modSp">
        <pc:chgData name="Lưu Nguyễn Phước Lộc" userId="08c31d3cce67da58" providerId="Windows Live" clId="Web-{EF03AD8B-C626-4A4B-9DDC-3549604AC392}" dt="2023-11-16T12:08:58.215" v="10" actId="20577"/>
        <pc:sldMkLst>
          <pc:docMk/>
          <pc:sldMk cId="577840742" sldId="269"/>
        </pc:sldMkLst>
        <pc:spChg chg="mod">
          <ac:chgData name="Lưu Nguyễn Phước Lộc" userId="08c31d3cce67da58" providerId="Windows Live" clId="Web-{EF03AD8B-C626-4A4B-9DDC-3549604AC392}" dt="2023-11-16T12:08:58.215" v="10" actId="20577"/>
          <ac:spMkLst>
            <pc:docMk/>
            <pc:sldMk cId="577840742" sldId="269"/>
            <ac:spMk id="7" creationId="{3110F671-CB3F-D28A-35F1-EC1D013E053F}"/>
          </ac:spMkLst>
        </pc:spChg>
      </pc:sldChg>
      <pc:sldChg chg="modSp">
        <pc:chgData name="Lưu Nguyễn Phước Lộc" userId="08c31d3cce67da58" providerId="Windows Live" clId="Web-{EF03AD8B-C626-4A4B-9DDC-3549604AC392}" dt="2023-11-16T12:08:27.776" v="2" actId="20577"/>
        <pc:sldMkLst>
          <pc:docMk/>
          <pc:sldMk cId="395833957" sldId="270"/>
        </pc:sldMkLst>
        <pc:spChg chg="mod">
          <ac:chgData name="Lưu Nguyễn Phước Lộc" userId="08c31d3cce67da58" providerId="Windows Live" clId="Web-{EF03AD8B-C626-4A4B-9DDC-3549604AC392}" dt="2023-11-16T12:08:27.776" v="2" actId="20577"/>
          <ac:spMkLst>
            <pc:docMk/>
            <pc:sldMk cId="395833957" sldId="270"/>
            <ac:spMk id="9" creationId="{B545254F-7DC7-129E-F06F-5E934DFA60DA}"/>
          </ac:spMkLst>
        </pc:spChg>
      </pc:sldChg>
      <pc:sldChg chg="modSp">
        <pc:chgData name="Lưu Nguyễn Phước Lộc" userId="08c31d3cce67da58" providerId="Windows Live" clId="Web-{EF03AD8B-C626-4A4B-9DDC-3549604AC392}" dt="2023-11-16T12:09:04.840" v="12" actId="20577"/>
        <pc:sldMkLst>
          <pc:docMk/>
          <pc:sldMk cId="1867892732" sldId="271"/>
        </pc:sldMkLst>
        <pc:spChg chg="mod">
          <ac:chgData name="Lưu Nguyễn Phước Lộc" userId="08c31d3cce67da58" providerId="Windows Live" clId="Web-{EF03AD8B-C626-4A4B-9DDC-3549604AC392}" dt="2023-11-16T12:09:04.840" v="12" actId="20577"/>
          <ac:spMkLst>
            <pc:docMk/>
            <pc:sldMk cId="1867892732" sldId="271"/>
            <ac:spMk id="4" creationId="{37E4E168-0FCD-B275-B810-397D5E83B92C}"/>
          </ac:spMkLst>
        </pc:spChg>
      </pc:sldChg>
      <pc:sldChg chg="modSp">
        <pc:chgData name="Lưu Nguyễn Phước Lộc" userId="08c31d3cce67da58" providerId="Windows Live" clId="Web-{EF03AD8B-C626-4A4B-9DDC-3549604AC392}" dt="2023-11-16T12:08:33.402" v="4" actId="20577"/>
        <pc:sldMkLst>
          <pc:docMk/>
          <pc:sldMk cId="278806943" sldId="272"/>
        </pc:sldMkLst>
        <pc:spChg chg="mod">
          <ac:chgData name="Lưu Nguyễn Phước Lộc" userId="08c31d3cce67da58" providerId="Windows Live" clId="Web-{EF03AD8B-C626-4A4B-9DDC-3549604AC392}" dt="2023-11-16T12:08:33.402" v="4" actId="20577"/>
          <ac:spMkLst>
            <pc:docMk/>
            <pc:sldMk cId="278806943" sldId="272"/>
            <ac:spMk id="6" creationId="{BEE3AE39-42B7-BC75-CF32-B43BE820E971}"/>
          </ac:spMkLst>
        </pc:spChg>
      </pc:sldChg>
    </pc:docChg>
  </pc:docChgLst>
  <pc:docChgLst>
    <pc:chgData name="Lưu Nguyễn Phước Lộc" userId="08c31d3cce67da58" providerId="Windows Live" clId="Web-{5C5A855F-6A9E-4561-9999-0B9393EF9E9C}"/>
    <pc:docChg chg="addSld modSld modMainMaster">
      <pc:chgData name="Lưu Nguyễn Phước Lộc" userId="08c31d3cce67da58" providerId="Windows Live" clId="Web-{5C5A855F-6A9E-4561-9999-0B9393EF9E9C}" dt="2023-11-15T08:45:54.595" v="80"/>
      <pc:docMkLst>
        <pc:docMk/>
      </pc:docMkLst>
      <pc:sldChg chg="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109857222" sldId="256"/>
        </pc:sldMkLst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1179122304" sldId="257"/>
        </pc:sldMkLst>
        <pc:spChg chg="mod">
          <ac:chgData name="Lưu Nguyễn Phước Lộc" userId="08c31d3cce67da58" providerId="Windows Live" clId="Web-{5C5A855F-6A9E-4561-9999-0B9393EF9E9C}" dt="2023-11-15T08:44:19.856" v="77" actId="20577"/>
          <ac:spMkLst>
            <pc:docMk/>
            <pc:sldMk cId="1179122304" sldId="257"/>
            <ac:spMk id="2" creationId="{A4CEA2C7-9986-DA5D-6CEC-2CC14675EDAB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903350370" sldId="258"/>
        </pc:sldMkLst>
        <pc:spChg chg="mod">
          <ac:chgData name="Lưu Nguyễn Phước Lộc" userId="08c31d3cce67da58" providerId="Windows Live" clId="Web-{5C5A855F-6A9E-4561-9999-0B9393EF9E9C}" dt="2023-11-15T08:44:13.887" v="76" actId="20577"/>
          <ac:spMkLst>
            <pc:docMk/>
            <pc:sldMk cId="903350370" sldId="258"/>
            <ac:spMk id="7" creationId="{4EA3BD07-7BA2-880D-A748-414E88049B19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632869762" sldId="261"/>
        </pc:sldMkLst>
        <pc:spChg chg="mod">
          <ac:chgData name="Lưu Nguyễn Phước Lộc" userId="08c31d3cce67da58" providerId="Windows Live" clId="Web-{5C5A855F-6A9E-4561-9999-0B9393EF9E9C}" dt="2023-11-15T08:43:48.307" v="60" actId="20577"/>
          <ac:spMkLst>
            <pc:docMk/>
            <pc:sldMk cId="632869762" sldId="261"/>
            <ac:spMk id="10" creationId="{3DF1D517-C28B-BED9-E63D-8D272C682B12}"/>
          </ac:spMkLst>
        </pc:spChg>
      </pc:sldChg>
      <pc:sldChg chg="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640312352" sldId="262"/>
        </pc:sldMkLst>
      </pc:sldChg>
      <pc:sldChg chg="modSp modTransition delAnim">
        <pc:chgData name="Lưu Nguyễn Phước Lộc" userId="08c31d3cce67da58" providerId="Windows Live" clId="Web-{5C5A855F-6A9E-4561-9999-0B9393EF9E9C}" dt="2023-11-15T08:45:54.595" v="80"/>
        <pc:sldMkLst>
          <pc:docMk/>
          <pc:sldMk cId="415114742" sldId="263"/>
        </pc:sldMkLst>
        <pc:spChg chg="mod">
          <ac:chgData name="Lưu Nguyễn Phước Lộc" userId="08c31d3cce67da58" providerId="Windows Live" clId="Web-{5C5A855F-6A9E-4561-9999-0B9393EF9E9C}" dt="2023-11-15T08:43:21.400" v="54" actId="20577"/>
          <ac:spMkLst>
            <pc:docMk/>
            <pc:sldMk cId="415114742" sldId="263"/>
            <ac:spMk id="2" creationId="{7FBD754A-D294-AF5D-C2F7-A5AA9A71E7A5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2511093048" sldId="264"/>
        </pc:sldMkLst>
        <pc:spChg chg="mod">
          <ac:chgData name="Lưu Nguyễn Phước Lộc" userId="08c31d3cce67da58" providerId="Windows Live" clId="Web-{5C5A855F-6A9E-4561-9999-0B9393EF9E9C}" dt="2023-11-15T08:42:29.975" v="37" actId="20577"/>
          <ac:spMkLst>
            <pc:docMk/>
            <pc:sldMk cId="2511093048" sldId="264"/>
            <ac:spMk id="4" creationId="{3E73F2EA-1622-75CB-9E2A-A1990933E561}"/>
          </ac:spMkLst>
        </pc:spChg>
      </pc:sldChg>
      <pc:sldChg chg="addSp delSp 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3711102039" sldId="265"/>
        </pc:sldMkLst>
        <pc:spChg chg="add mod">
          <ac:chgData name="Lưu Nguyễn Phước Lộc" userId="08c31d3cce67da58" providerId="Windows Live" clId="Web-{5C5A855F-6A9E-4561-9999-0B9393EF9E9C}" dt="2023-11-15T08:44:08.199" v="75" actId="20577"/>
          <ac:spMkLst>
            <pc:docMk/>
            <pc:sldMk cId="3711102039" sldId="265"/>
            <ac:spMk id="4" creationId="{0E99AE5C-8129-5FAD-EF9D-DF56EDD65C8B}"/>
          </ac:spMkLst>
        </pc:spChg>
        <pc:picChg chg="del">
          <ac:chgData name="Lưu Nguyễn Phước Lộc" userId="08c31d3cce67da58" providerId="Windows Live" clId="Web-{5C5A855F-6A9E-4561-9999-0B9393EF9E9C}" dt="2023-11-15T08:43:54.073" v="61"/>
          <ac:picMkLst>
            <pc:docMk/>
            <pc:sldMk cId="3711102039" sldId="265"/>
            <ac:picMk id="2" creationId="{161871AC-CAF3-3CD6-9D0F-7A99B1670017}"/>
          </ac:picMkLst>
        </pc:picChg>
      </pc:sldChg>
      <pc:sldChg chg="modSp modTransition delAnim">
        <pc:chgData name="Lưu Nguyễn Phước Lộc" userId="08c31d3cce67da58" providerId="Windows Live" clId="Web-{5C5A855F-6A9E-4561-9999-0B9393EF9E9C}" dt="2023-11-15T08:45:48.861" v="79"/>
        <pc:sldMkLst>
          <pc:docMk/>
          <pc:sldMk cId="2637882146" sldId="266"/>
        </pc:sldMkLst>
        <pc:spChg chg="mod">
          <ac:chgData name="Lưu Nguyễn Phước Lộc" userId="08c31d3cce67da58" providerId="Windows Live" clId="Web-{5C5A855F-6A9E-4561-9999-0B9393EF9E9C}" dt="2023-11-15T08:43:45.416" v="59" actId="20577"/>
          <ac:spMkLst>
            <pc:docMk/>
            <pc:sldMk cId="2637882146" sldId="266"/>
            <ac:spMk id="3" creationId="{2C2F6FF9-13A8-C686-88A7-CA2372D6BB20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4004004974" sldId="267"/>
        </pc:sldMkLst>
        <pc:spChg chg="mod">
          <ac:chgData name="Lưu Nguyễn Phước Lộc" userId="08c31d3cce67da58" providerId="Windows Live" clId="Web-{5C5A855F-6A9E-4561-9999-0B9393EF9E9C}" dt="2023-11-15T08:43:30.478" v="55" actId="20577"/>
          <ac:spMkLst>
            <pc:docMk/>
            <pc:sldMk cId="4004004974" sldId="267"/>
            <ac:spMk id="5" creationId="{8692EA49-BB44-4054-C583-205FC171E67B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577840742" sldId="269"/>
        </pc:sldMkLst>
        <pc:spChg chg="mod">
          <ac:chgData name="Lưu Nguyễn Phước Lộc" userId="08c31d3cce67da58" providerId="Windows Live" clId="Web-{5C5A855F-6A9E-4561-9999-0B9393EF9E9C}" dt="2023-11-15T08:43:34.603" v="56" actId="20577"/>
          <ac:spMkLst>
            <pc:docMk/>
            <pc:sldMk cId="577840742" sldId="269"/>
            <ac:spMk id="7" creationId="{3110F671-CB3F-D28A-35F1-EC1D013E053F}"/>
          </ac:spMkLst>
        </pc:spChg>
      </pc:sldChg>
      <pc:sldChg chg="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395833957" sldId="270"/>
        </pc:sldMkLst>
        <pc:spChg chg="mod">
          <ac:chgData name="Lưu Nguyễn Phước Lộc" userId="08c31d3cce67da58" providerId="Windows Live" clId="Web-{5C5A855F-6A9E-4561-9999-0B9393EF9E9C}" dt="2023-11-15T08:42:43.069" v="41" actId="20577"/>
          <ac:spMkLst>
            <pc:docMk/>
            <pc:sldMk cId="395833957" sldId="270"/>
            <ac:spMk id="9" creationId="{B545254F-7DC7-129E-F06F-5E934DFA60DA}"/>
          </ac:spMkLst>
        </pc:spChg>
      </pc:sldChg>
      <pc:sldChg chg="addSp delSp modSp modTransition">
        <pc:chgData name="Lưu Nguyễn Phước Lộc" userId="08c31d3cce67da58" providerId="Windows Live" clId="Web-{5C5A855F-6A9E-4561-9999-0B9393EF9E9C}" dt="2023-11-15T08:44:32.216" v="78"/>
        <pc:sldMkLst>
          <pc:docMk/>
          <pc:sldMk cId="1867892732" sldId="271"/>
        </pc:sldMkLst>
        <pc:spChg chg="add del">
          <ac:chgData name="Lưu Nguyễn Phước Lộc" userId="08c31d3cce67da58" providerId="Windows Live" clId="Web-{5C5A855F-6A9E-4561-9999-0B9393EF9E9C}" dt="2023-11-15T08:42:53.523" v="46"/>
          <ac:spMkLst>
            <pc:docMk/>
            <pc:sldMk cId="1867892732" sldId="271"/>
            <ac:spMk id="3" creationId="{40C86589-496E-66FD-1305-06C7BA8E7681}"/>
          </ac:spMkLst>
        </pc:spChg>
        <pc:spChg chg="mod">
          <ac:chgData name="Lưu Nguyễn Phước Lộc" userId="08c31d3cce67da58" providerId="Windows Live" clId="Web-{5C5A855F-6A9E-4561-9999-0B9393EF9E9C}" dt="2023-11-15T08:43:39.166" v="58" actId="20577"/>
          <ac:spMkLst>
            <pc:docMk/>
            <pc:sldMk cId="1867892732" sldId="271"/>
            <ac:spMk id="4" creationId="{37E4E168-0FCD-B275-B810-397D5E83B92C}"/>
          </ac:spMkLst>
        </pc:spChg>
      </pc:sldChg>
      <pc:sldChg chg="addSp modSp new mod modTransition setBg">
        <pc:chgData name="Lưu Nguyễn Phước Lộc" userId="08c31d3cce67da58" providerId="Windows Live" clId="Web-{5C5A855F-6A9E-4561-9999-0B9393EF9E9C}" dt="2023-11-15T08:44:32.216" v="78"/>
        <pc:sldMkLst>
          <pc:docMk/>
          <pc:sldMk cId="278806943" sldId="272"/>
        </pc:sldMkLst>
        <pc:spChg chg="add mod">
          <ac:chgData name="Lưu Nguyễn Phước Lộc" userId="08c31d3cce67da58" providerId="Windows Live" clId="Web-{5C5A855F-6A9E-4561-9999-0B9393EF9E9C}" dt="2023-11-15T08:42:20.068" v="34" actId="1076"/>
          <ac:spMkLst>
            <pc:docMk/>
            <pc:sldMk cId="278806943" sldId="272"/>
            <ac:spMk id="6" creationId="{BEE3AE39-42B7-BC75-CF32-B43BE820E971}"/>
          </ac:spMkLst>
        </pc:spChg>
        <pc:spChg chg="add">
          <ac:chgData name="Lưu Nguyễn Phước Lộc" userId="08c31d3cce67da58" providerId="Windows Live" clId="Web-{5C5A855F-6A9E-4561-9999-0B9393EF9E9C}" dt="2023-11-15T08:40:58.798" v="5"/>
          <ac:spMkLst>
            <pc:docMk/>
            <pc:sldMk cId="278806943" sldId="272"/>
            <ac:spMk id="9" creationId="{749FA6A2-2239-4EF2-9EB3-B1DC295FE14D}"/>
          </ac:spMkLst>
        </pc:spChg>
        <pc:picChg chg="add mod ord">
          <ac:chgData name="Lưu Nguyễn Phước Lộc" userId="08c31d3cce67da58" providerId="Windows Live" clId="Web-{5C5A855F-6A9E-4561-9999-0B9393EF9E9C}" dt="2023-11-15T08:40:58.798" v="5"/>
          <ac:picMkLst>
            <pc:docMk/>
            <pc:sldMk cId="278806943" sldId="272"/>
            <ac:picMk id="2" creationId="{4695F534-2F6C-F0AF-B356-90AB5039948D}"/>
          </ac:picMkLst>
        </pc:picChg>
        <pc:picChg chg="add mod">
          <ac:chgData name="Lưu Nguyễn Phước Lộc" userId="08c31d3cce67da58" providerId="Windows Live" clId="Web-{5C5A855F-6A9E-4561-9999-0B9393EF9E9C}" dt="2023-11-15T08:40:58.798" v="5"/>
          <ac:picMkLst>
            <pc:docMk/>
            <pc:sldMk cId="278806943" sldId="272"/>
            <ac:picMk id="3" creationId="{1641CCC6-DF22-06D2-F348-CC104E03192C}"/>
          </ac:picMkLst>
        </pc:picChg>
        <pc:picChg chg="add mod">
          <ac:chgData name="Lưu Nguyễn Phước Lộc" userId="08c31d3cce67da58" providerId="Windows Live" clId="Web-{5C5A855F-6A9E-4561-9999-0B9393EF9E9C}" dt="2023-11-15T08:40:58.798" v="5"/>
          <ac:picMkLst>
            <pc:docMk/>
            <pc:sldMk cId="278806943" sldId="272"/>
            <ac:picMk id="4" creationId="{283D1883-E852-36DC-EA50-441CEBCB723F}"/>
          </ac:picMkLst>
        </pc:picChg>
      </pc:sldChg>
      <pc:sldMasterChg chg="modTransition modSldLayout">
        <pc:chgData name="Lưu Nguyễn Phước Lộc" userId="08c31d3cce67da58" providerId="Windows Live" clId="Web-{5C5A855F-6A9E-4561-9999-0B9393EF9E9C}" dt="2023-11-15T08:44:32.216" v="78"/>
        <pc:sldMasterMkLst>
          <pc:docMk/>
          <pc:sldMasterMk cId="2460954070" sldId="2147483660"/>
        </pc:sldMasterMkLst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Transition">
          <pc:chgData name="Lưu Nguyễn Phước Lộc" userId="08c31d3cce67da58" providerId="Windows Live" clId="Web-{5C5A855F-6A9E-4561-9999-0B9393EF9E9C}" dt="2023-11-15T08:44:32.216" v="78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  <pc:docChgLst>
    <pc:chgData name="Lưu Nguyễn Phước Lộc" userId="08c31d3cce67da58" providerId="Windows Live" clId="Web-{3BEE7889-67B7-4603-B8F3-88751D4F0C41}"/>
    <pc:docChg chg="modSld">
      <pc:chgData name="Lưu Nguyễn Phước Lộc" userId="08c31d3cce67da58" providerId="Windows Live" clId="Web-{3BEE7889-67B7-4603-B8F3-88751D4F0C41}" dt="2023-11-13T16:16:00.032" v="104"/>
      <pc:docMkLst>
        <pc:docMk/>
      </pc:docMkLst>
      <pc:sldChg chg="addSp modSp modTransition addAnim delAnim">
        <pc:chgData name="Lưu Nguyễn Phước Lộc" userId="08c31d3cce67da58" providerId="Windows Live" clId="Web-{3BEE7889-67B7-4603-B8F3-88751D4F0C41}" dt="2023-11-13T16:09:41.035" v="77"/>
        <pc:sldMkLst>
          <pc:docMk/>
          <pc:sldMk cId="1179122304" sldId="257"/>
        </pc:sldMkLst>
        <pc:spChg chg="add mod">
          <ac:chgData name="Lưu Nguyễn Phước Lộc" userId="08c31d3cce67da58" providerId="Windows Live" clId="Web-{3BEE7889-67B7-4603-B8F3-88751D4F0C41}" dt="2023-11-13T16:09:13.644" v="74" actId="1076"/>
          <ac:spMkLst>
            <pc:docMk/>
            <pc:sldMk cId="1179122304" sldId="257"/>
            <ac:spMk id="2" creationId="{A4CEA2C7-9986-DA5D-6CEC-2CC14675EDAB}"/>
          </ac:spMkLst>
        </pc:spChg>
      </pc:sldChg>
      <pc:sldChg chg="addSp delSp modSp mod setBg">
        <pc:chgData name="Lưu Nguyễn Phước Lộc" userId="08c31d3cce67da58" providerId="Windows Live" clId="Web-{3BEE7889-67B7-4603-B8F3-88751D4F0C41}" dt="2023-11-13T16:13:12.808" v="93"/>
        <pc:sldMkLst>
          <pc:docMk/>
          <pc:sldMk cId="903350370" sldId="258"/>
        </pc:sldMkLst>
        <pc:spChg chg="add del">
          <ac:chgData name="Lưu Nguyễn Phước Lộc" userId="08c31d3cce67da58" providerId="Windows Live" clId="Web-{3BEE7889-67B7-4603-B8F3-88751D4F0C41}" dt="2023-11-13T16:12:34.213" v="85"/>
          <ac:spMkLst>
            <pc:docMk/>
            <pc:sldMk cId="903350370" sldId="258"/>
            <ac:spMk id="8" creationId="{D99D2C73-08B0-4F6B-A8E9-4651E6BDBE48}"/>
          </ac:spMkLst>
        </pc:spChg>
        <pc:spChg chg="add del">
          <ac:chgData name="Lưu Nguyễn Phước Lộc" userId="08c31d3cce67da58" providerId="Windows Live" clId="Web-{3BEE7889-67B7-4603-B8F3-88751D4F0C41}" dt="2023-11-13T16:12:34.213" v="85"/>
          <ac:spMkLst>
            <pc:docMk/>
            <pc:sldMk cId="903350370" sldId="258"/>
            <ac:spMk id="10" creationId="{968DB88C-7EF2-487C-85D1-848F61F13E3F}"/>
          </ac:spMkLst>
        </pc:spChg>
        <pc:spChg chg="add del">
          <ac:chgData name="Lưu Nguyễn Phước Lộc" userId="08c31d3cce67da58" providerId="Windows Live" clId="Web-{3BEE7889-67B7-4603-B8F3-88751D4F0C41}" dt="2023-11-13T16:12:58.496" v="90"/>
          <ac:spMkLst>
            <pc:docMk/>
            <pc:sldMk cId="903350370" sldId="258"/>
            <ac:spMk id="15" creationId="{5F9CFCE6-877F-4858-B8BD-2C52CA8AFBC4}"/>
          </ac:spMkLst>
        </pc:spChg>
        <pc:spChg chg="add del">
          <ac:chgData name="Lưu Nguyễn Phước Lộc" userId="08c31d3cce67da58" providerId="Windows Live" clId="Web-{3BEE7889-67B7-4603-B8F3-88751D4F0C41}" dt="2023-11-13T16:12:58.496" v="90"/>
          <ac:spMkLst>
            <pc:docMk/>
            <pc:sldMk cId="903350370" sldId="258"/>
            <ac:spMk id="17" creationId="{8213F8A0-12AE-4514-8372-0DD766EC28EE}"/>
          </ac:spMkLst>
        </pc:spChg>
        <pc:spChg chg="add del">
          <ac:chgData name="Lưu Nguyễn Phước Lộc" userId="08c31d3cce67da58" providerId="Windows Live" clId="Web-{3BEE7889-67B7-4603-B8F3-88751D4F0C41}" dt="2023-11-13T16:12:58.496" v="90"/>
          <ac:spMkLst>
            <pc:docMk/>
            <pc:sldMk cId="903350370" sldId="258"/>
            <ac:spMk id="19" creationId="{9EFF17D4-9A8C-4CE5-B096-D8CCD4400437}"/>
          </ac:spMkLst>
        </pc:spChg>
        <pc:spChg chg="add del">
          <ac:chgData name="Lưu Nguyễn Phước Lộc" userId="08c31d3cce67da58" providerId="Windows Live" clId="Web-{3BEE7889-67B7-4603-B8F3-88751D4F0C41}" dt="2023-11-13T16:12:51.666" v="87"/>
          <ac:spMkLst>
            <pc:docMk/>
            <pc:sldMk cId="903350370" sldId="258"/>
            <ac:spMk id="24" creationId="{F101B3CC-B49F-4CE0-B198-228D1D4285B1}"/>
          </ac:spMkLst>
        </pc:spChg>
        <pc:spChg chg="add del">
          <ac:chgData name="Lưu Nguyễn Phước Lộc" userId="08c31d3cce67da58" providerId="Windows Live" clId="Web-{3BEE7889-67B7-4603-B8F3-88751D4F0C41}" dt="2023-11-13T16:12:58.479" v="89"/>
          <ac:spMkLst>
            <pc:docMk/>
            <pc:sldMk cId="903350370" sldId="258"/>
            <ac:spMk id="26" creationId="{1FE21981-771D-4A29-8D3A-D068BE54BFE9}"/>
          </ac:spMkLst>
        </pc:spChg>
        <pc:spChg chg="add del">
          <ac:chgData name="Lưu Nguyễn Phước Lộc" userId="08c31d3cce67da58" providerId="Windows Live" clId="Web-{3BEE7889-67B7-4603-B8F3-88751D4F0C41}" dt="2023-11-13T16:13:12.808" v="93"/>
          <ac:spMkLst>
            <pc:docMk/>
            <pc:sldMk cId="903350370" sldId="258"/>
            <ac:spMk id="28" creationId="{583CCE40-4C5F-42D3-86D9-7892AD1E98E3}"/>
          </ac:spMkLst>
        </pc:spChg>
        <pc:spChg chg="add del">
          <ac:chgData name="Lưu Nguyễn Phước Lộc" userId="08c31d3cce67da58" providerId="Windows Live" clId="Web-{3BEE7889-67B7-4603-B8F3-88751D4F0C41}" dt="2023-11-13T16:13:12.808" v="93"/>
          <ac:spMkLst>
            <pc:docMk/>
            <pc:sldMk cId="903350370" sldId="258"/>
            <ac:spMk id="29" creationId="{0205D939-00C4-4F2E-9797-3170DD040D90}"/>
          </ac:spMkLst>
        </pc:spChg>
        <pc:spChg chg="add del">
          <ac:chgData name="Lưu Nguyễn Phước Lộc" userId="08c31d3cce67da58" providerId="Windows Live" clId="Web-{3BEE7889-67B7-4603-B8F3-88751D4F0C41}" dt="2023-11-13T16:13:12.808" v="93"/>
          <ac:spMkLst>
            <pc:docMk/>
            <pc:sldMk cId="903350370" sldId="258"/>
            <ac:spMk id="30" creationId="{38EE4E44-1403-472B-8C01-D354CB8F5AE7}"/>
          </ac:spMkLst>
        </pc:spChg>
        <pc:spChg chg="add">
          <ac:chgData name="Lưu Nguyễn Phước Lộc" userId="08c31d3cce67da58" providerId="Windows Live" clId="Web-{3BEE7889-67B7-4603-B8F3-88751D4F0C41}" dt="2023-11-13T16:13:12.808" v="93"/>
          <ac:spMkLst>
            <pc:docMk/>
            <pc:sldMk cId="903350370" sldId="258"/>
            <ac:spMk id="35" creationId="{D99D2C73-08B0-4F6B-A8E9-4651E6BDBE48}"/>
          </ac:spMkLst>
        </pc:spChg>
        <pc:spChg chg="add">
          <ac:chgData name="Lưu Nguyễn Phước Lộc" userId="08c31d3cce67da58" providerId="Windows Live" clId="Web-{3BEE7889-67B7-4603-B8F3-88751D4F0C41}" dt="2023-11-13T16:13:12.808" v="93"/>
          <ac:spMkLst>
            <pc:docMk/>
            <pc:sldMk cId="903350370" sldId="258"/>
            <ac:spMk id="37" creationId="{968DB88C-7EF2-487C-85D1-848F61F13E3F}"/>
          </ac:spMkLst>
        </pc:spChg>
        <pc:picChg chg="add mod ord">
          <ac:chgData name="Lưu Nguyễn Phước Lộc" userId="08c31d3cce67da58" providerId="Windows Live" clId="Web-{3BEE7889-67B7-4603-B8F3-88751D4F0C41}" dt="2023-11-13T16:13:12.808" v="93"/>
          <ac:picMkLst>
            <pc:docMk/>
            <pc:sldMk cId="903350370" sldId="258"/>
            <ac:picMk id="2" creationId="{4D49CB04-EA16-8DED-9771-81FF0F873B7F}"/>
          </ac:picMkLst>
        </pc:picChg>
        <pc:picChg chg="add mod">
          <ac:chgData name="Lưu Nguyễn Phước Lộc" userId="08c31d3cce67da58" providerId="Windows Live" clId="Web-{3BEE7889-67B7-4603-B8F3-88751D4F0C41}" dt="2023-11-13T16:13:12.808" v="93"/>
          <ac:picMkLst>
            <pc:docMk/>
            <pc:sldMk cId="903350370" sldId="258"/>
            <ac:picMk id="3" creationId="{5D05C95D-66F3-C892-AF90-F88D381111F5}"/>
          </ac:picMkLst>
        </pc:picChg>
      </pc:sldChg>
      <pc:sldChg chg="addSp delSp modSp mod setBg">
        <pc:chgData name="Lưu Nguyễn Phước Lộc" userId="08c31d3cce67da58" providerId="Windows Live" clId="Web-{3BEE7889-67B7-4603-B8F3-88751D4F0C41}" dt="2023-11-13T16:16:00.032" v="104"/>
        <pc:sldMkLst>
          <pc:docMk/>
          <pc:sldMk cId="899727224" sldId="259"/>
        </pc:sldMkLst>
        <pc:spChg chg="add del">
          <ac:chgData name="Lưu Nguyễn Phước Lộc" userId="08c31d3cce67da58" providerId="Windows Live" clId="Web-{3BEE7889-67B7-4603-B8F3-88751D4F0C41}" dt="2023-11-13T16:15:50.281" v="99"/>
          <ac:spMkLst>
            <pc:docMk/>
            <pc:sldMk cId="899727224" sldId="259"/>
            <ac:spMk id="8" creationId="{73EDB3DA-AEF0-428A-A317-C42827E6C836}"/>
          </ac:spMkLst>
        </pc:spChg>
        <pc:spChg chg="add del">
          <ac:chgData name="Lưu Nguyễn Phước Lộc" userId="08c31d3cce67da58" providerId="Windows Live" clId="Web-{3BEE7889-67B7-4603-B8F3-88751D4F0C41}" dt="2023-11-13T16:15:50.281" v="99"/>
          <ac:spMkLst>
            <pc:docMk/>
            <pc:sldMk cId="899727224" sldId="259"/>
            <ac:spMk id="10" creationId="{4A06AD8B-0227-4FF6-AEB4-C66C5A5398C1}"/>
          </ac:spMkLst>
        </pc:spChg>
        <pc:spChg chg="add del">
          <ac:chgData name="Lưu Nguyễn Phước Lộc" userId="08c31d3cce67da58" providerId="Windows Live" clId="Web-{3BEE7889-67B7-4603-B8F3-88751D4F0C41}" dt="2023-11-13T16:15:50.281" v="99"/>
          <ac:spMkLst>
            <pc:docMk/>
            <pc:sldMk cId="899727224" sldId="259"/>
            <ac:spMk id="12" creationId="{5DFACEB2-7564-4FB9-B739-C2CE339BA3D2}"/>
          </ac:spMkLst>
        </pc:spChg>
        <pc:spChg chg="add del">
          <ac:chgData name="Lưu Nguyễn Phước Lộc" userId="08c31d3cce67da58" providerId="Windows Live" clId="Web-{3BEE7889-67B7-4603-B8F3-88751D4F0C41}" dt="2023-11-13T16:15:57.078" v="101"/>
          <ac:spMkLst>
            <pc:docMk/>
            <pc:sldMk cId="899727224" sldId="259"/>
            <ac:spMk id="14" creationId="{D99D2C73-08B0-4F6B-A8E9-4651E6BDBE48}"/>
          </ac:spMkLst>
        </pc:spChg>
        <pc:spChg chg="add del">
          <ac:chgData name="Lưu Nguyễn Phước Lộc" userId="08c31d3cce67da58" providerId="Windows Live" clId="Web-{3BEE7889-67B7-4603-B8F3-88751D4F0C41}" dt="2023-11-13T16:15:57.078" v="101"/>
          <ac:spMkLst>
            <pc:docMk/>
            <pc:sldMk cId="899727224" sldId="259"/>
            <ac:spMk id="15" creationId="{968DB88C-7EF2-487C-85D1-848F61F13E3F}"/>
          </ac:spMkLst>
        </pc:spChg>
        <pc:spChg chg="add del">
          <ac:chgData name="Lưu Nguyễn Phước Lộc" userId="08c31d3cce67da58" providerId="Windows Live" clId="Web-{3BEE7889-67B7-4603-B8F3-88751D4F0C41}" dt="2023-11-13T16:16:00.016" v="103"/>
          <ac:spMkLst>
            <pc:docMk/>
            <pc:sldMk cId="899727224" sldId="259"/>
            <ac:spMk id="17" creationId="{0205D939-00C4-4F2E-9797-3170DD040D90}"/>
          </ac:spMkLst>
        </pc:spChg>
        <pc:spChg chg="add del">
          <ac:chgData name="Lưu Nguyễn Phước Lộc" userId="08c31d3cce67da58" providerId="Windows Live" clId="Web-{3BEE7889-67B7-4603-B8F3-88751D4F0C41}" dt="2023-11-13T16:16:00.016" v="103"/>
          <ac:spMkLst>
            <pc:docMk/>
            <pc:sldMk cId="899727224" sldId="259"/>
            <ac:spMk id="18" creationId="{38EE4E44-1403-472B-8C01-D354CB8F5AE7}"/>
          </ac:spMkLst>
        </pc:spChg>
        <pc:spChg chg="add del">
          <ac:chgData name="Lưu Nguyễn Phước Lộc" userId="08c31d3cce67da58" providerId="Windows Live" clId="Web-{3BEE7889-67B7-4603-B8F3-88751D4F0C41}" dt="2023-11-13T16:16:00.016" v="103"/>
          <ac:spMkLst>
            <pc:docMk/>
            <pc:sldMk cId="899727224" sldId="259"/>
            <ac:spMk id="19" creationId="{583CCE40-4C5F-42D3-86D9-7892AD1E98E3}"/>
          </ac:spMkLst>
        </pc:spChg>
        <pc:spChg chg="add">
          <ac:chgData name="Lưu Nguyễn Phước Lộc" userId="08c31d3cce67da58" providerId="Windows Live" clId="Web-{3BEE7889-67B7-4603-B8F3-88751D4F0C41}" dt="2023-11-13T16:16:00.032" v="104"/>
          <ac:spMkLst>
            <pc:docMk/>
            <pc:sldMk cId="899727224" sldId="259"/>
            <ac:spMk id="21" creationId="{73EDB3DA-AEF0-428A-A317-C42827E6C836}"/>
          </ac:spMkLst>
        </pc:spChg>
        <pc:spChg chg="add">
          <ac:chgData name="Lưu Nguyễn Phước Lộc" userId="08c31d3cce67da58" providerId="Windows Live" clId="Web-{3BEE7889-67B7-4603-B8F3-88751D4F0C41}" dt="2023-11-13T16:16:00.032" v="104"/>
          <ac:spMkLst>
            <pc:docMk/>
            <pc:sldMk cId="899727224" sldId="259"/>
            <ac:spMk id="22" creationId="{4A06AD8B-0227-4FF6-AEB4-C66C5A5398C1}"/>
          </ac:spMkLst>
        </pc:spChg>
        <pc:spChg chg="add">
          <ac:chgData name="Lưu Nguyễn Phước Lộc" userId="08c31d3cce67da58" providerId="Windows Live" clId="Web-{3BEE7889-67B7-4603-B8F3-88751D4F0C41}" dt="2023-11-13T16:16:00.032" v="104"/>
          <ac:spMkLst>
            <pc:docMk/>
            <pc:sldMk cId="899727224" sldId="259"/>
            <ac:spMk id="23" creationId="{5DFACEB2-7564-4FB9-B739-C2CE339BA3D2}"/>
          </ac:spMkLst>
        </pc:spChg>
        <pc:picChg chg="add mod">
          <ac:chgData name="Lưu Nguyễn Phước Lộc" userId="08c31d3cce67da58" providerId="Windows Live" clId="Web-{3BEE7889-67B7-4603-B8F3-88751D4F0C41}" dt="2023-11-13T16:16:00.032" v="104"/>
          <ac:picMkLst>
            <pc:docMk/>
            <pc:sldMk cId="899727224" sldId="259"/>
            <ac:picMk id="2" creationId="{531BE7F7-F525-BB89-637F-7F2A41C788A7}"/>
          </ac:picMkLst>
        </pc:picChg>
        <pc:picChg chg="add mod">
          <ac:chgData name="Lưu Nguyễn Phước Lộc" userId="08c31d3cce67da58" providerId="Windows Live" clId="Web-{3BEE7889-67B7-4603-B8F3-88751D4F0C41}" dt="2023-11-13T16:16:00.032" v="104"/>
          <ac:picMkLst>
            <pc:docMk/>
            <pc:sldMk cId="899727224" sldId="259"/>
            <ac:picMk id="3" creationId="{A4ADAEC0-079D-76AE-3050-05D873F3B18E}"/>
          </ac:picMkLst>
        </pc:picChg>
      </pc:sldChg>
      <pc:sldChg chg="addSp delSp modSp mod setBg">
        <pc:chgData name="Lưu Nguyễn Phước Lộc" userId="08c31d3cce67da58" providerId="Windows Live" clId="Web-{3BEE7889-67B7-4603-B8F3-88751D4F0C41}" dt="2023-11-13T15:15:50.160" v="23"/>
        <pc:sldMkLst>
          <pc:docMk/>
          <pc:sldMk cId="2049363361" sldId="260"/>
        </pc:sldMkLst>
        <pc:spChg chg="add del">
          <ac:chgData name="Lưu Nguyễn Phước Lộc" userId="08c31d3cce67da58" providerId="Windows Live" clId="Web-{3BEE7889-67B7-4603-B8F3-88751D4F0C41}" dt="2023-11-13T15:15:26.784" v="14"/>
          <ac:spMkLst>
            <pc:docMk/>
            <pc:sldMk cId="2049363361" sldId="260"/>
            <ac:spMk id="5" creationId="{A9F529C3-C941-49FD-8C67-82F134F64BDB}"/>
          </ac:spMkLst>
        </pc:spChg>
        <pc:spChg chg="add del">
          <ac:chgData name="Lưu Nguyễn Phước Lộc" userId="08c31d3cce67da58" providerId="Windows Live" clId="Web-{3BEE7889-67B7-4603-B8F3-88751D4F0C41}" dt="2023-11-13T15:15:26.784" v="14"/>
          <ac:spMkLst>
            <pc:docMk/>
            <pc:sldMk cId="2049363361" sldId="260"/>
            <ac:spMk id="6" creationId="{20586029-32A0-47E5-9AEC-AE3ABA6B94D0}"/>
          </ac:spMkLst>
        </pc:spChg>
        <pc:spChg chg="add del">
          <ac:chgData name="Lưu Nguyễn Phước Lộc" userId="08c31d3cce67da58" providerId="Windows Live" clId="Web-{3BEE7889-67B7-4603-B8F3-88751D4F0C41}" dt="2023-11-13T15:15:19.362" v="10"/>
          <ac:spMkLst>
            <pc:docMk/>
            <pc:sldMk cId="2049363361" sldId="260"/>
            <ac:spMk id="8" creationId="{A9F529C3-C941-49FD-8C67-82F134F64BDB}"/>
          </ac:spMkLst>
        </pc:spChg>
        <pc:spChg chg="add del">
          <ac:chgData name="Lưu Nguyễn Phước Lộc" userId="08c31d3cce67da58" providerId="Windows Live" clId="Web-{3BEE7889-67B7-4603-B8F3-88751D4F0C41}" dt="2023-11-13T15:15:29.487" v="16"/>
          <ac:spMkLst>
            <pc:docMk/>
            <pc:sldMk cId="2049363361" sldId="260"/>
            <ac:spMk id="9" creationId="{80CCAACE-815D-4A79-875A-B7EFC28F7D2B}"/>
          </ac:spMkLst>
        </pc:spChg>
        <pc:spChg chg="add del">
          <ac:chgData name="Lưu Nguyễn Phước Lộc" userId="08c31d3cce67da58" providerId="Windows Live" clId="Web-{3BEE7889-67B7-4603-B8F3-88751D4F0C41}" dt="2023-11-13T15:15:19.362" v="10"/>
          <ac:spMkLst>
            <pc:docMk/>
            <pc:sldMk cId="2049363361" sldId="260"/>
            <ac:spMk id="10" creationId="{20586029-32A0-47E5-9AEC-AE3ABA6B94D0}"/>
          </ac:spMkLst>
        </pc:spChg>
        <pc:spChg chg="add del">
          <ac:chgData name="Lưu Nguyễn Phước Lộc" userId="08c31d3cce67da58" providerId="Windows Live" clId="Web-{3BEE7889-67B7-4603-B8F3-88751D4F0C41}" dt="2023-11-13T15:15:40.269" v="22"/>
          <ac:spMkLst>
            <pc:docMk/>
            <pc:sldMk cId="2049363361" sldId="260"/>
            <ac:spMk id="11" creationId="{73EDB3DA-AEF0-428A-A317-C42827E6C836}"/>
          </ac:spMkLst>
        </pc:spChg>
        <pc:spChg chg="add del">
          <ac:chgData name="Lưu Nguyễn Phước Lộc" userId="08c31d3cce67da58" providerId="Windows Live" clId="Web-{3BEE7889-67B7-4603-B8F3-88751D4F0C41}" dt="2023-11-13T15:15:40.269" v="22"/>
          <ac:spMkLst>
            <pc:docMk/>
            <pc:sldMk cId="2049363361" sldId="260"/>
            <ac:spMk id="13" creationId="{4A06AD8B-0227-4FF6-AEB4-C66C5A5398C1}"/>
          </ac:spMkLst>
        </pc:spChg>
        <pc:spChg chg="add del">
          <ac:chgData name="Lưu Nguyễn Phước Lộc" userId="08c31d3cce67da58" providerId="Windows Live" clId="Web-{3BEE7889-67B7-4603-B8F3-88751D4F0C41}" dt="2023-11-13T15:15:40.269" v="22"/>
          <ac:spMkLst>
            <pc:docMk/>
            <pc:sldMk cId="2049363361" sldId="260"/>
            <ac:spMk id="14" creationId="{5DFACEB2-7564-4FB9-B739-C2CE339BA3D2}"/>
          </ac:spMkLst>
        </pc:spChg>
        <pc:spChg chg="add">
          <ac:chgData name="Lưu Nguyễn Phước Lộc" userId="08c31d3cce67da58" providerId="Windows Live" clId="Web-{3BEE7889-67B7-4603-B8F3-88751D4F0C41}" dt="2023-11-13T15:15:50.160" v="23"/>
          <ac:spMkLst>
            <pc:docMk/>
            <pc:sldMk cId="2049363361" sldId="260"/>
            <ac:spMk id="15" creationId="{0205D939-00C4-4F2E-9797-3170DD040D90}"/>
          </ac:spMkLst>
        </pc:spChg>
        <pc:spChg chg="add">
          <ac:chgData name="Lưu Nguyễn Phước Lộc" userId="08c31d3cce67da58" providerId="Windows Live" clId="Web-{3BEE7889-67B7-4603-B8F3-88751D4F0C41}" dt="2023-11-13T15:15:50.160" v="23"/>
          <ac:spMkLst>
            <pc:docMk/>
            <pc:sldMk cId="2049363361" sldId="260"/>
            <ac:spMk id="16" creationId="{38EE4E44-1403-472B-8C01-D354CB8F5AE7}"/>
          </ac:spMkLst>
        </pc:spChg>
        <pc:spChg chg="add">
          <ac:chgData name="Lưu Nguyễn Phước Lộc" userId="08c31d3cce67da58" providerId="Windows Live" clId="Web-{3BEE7889-67B7-4603-B8F3-88751D4F0C41}" dt="2023-11-13T15:15:50.160" v="23"/>
          <ac:spMkLst>
            <pc:docMk/>
            <pc:sldMk cId="2049363361" sldId="260"/>
            <ac:spMk id="17" creationId="{583CCE40-4C5F-42D3-86D9-7892AD1E98E3}"/>
          </ac:spMkLst>
        </pc:spChg>
        <pc:picChg chg="add mod ord">
          <ac:chgData name="Lưu Nguyễn Phước Lộc" userId="08c31d3cce67da58" providerId="Windows Live" clId="Web-{3BEE7889-67B7-4603-B8F3-88751D4F0C41}" dt="2023-11-13T15:15:50.160" v="23"/>
          <ac:picMkLst>
            <pc:docMk/>
            <pc:sldMk cId="2049363361" sldId="260"/>
            <ac:picMk id="2" creationId="{F82BA95E-AEBA-61A9-E5B2-B710FE2C1815}"/>
          </ac:picMkLst>
        </pc:picChg>
        <pc:picChg chg="add mod">
          <ac:chgData name="Lưu Nguyễn Phước Lộc" userId="08c31d3cce67da58" providerId="Windows Live" clId="Web-{3BEE7889-67B7-4603-B8F3-88751D4F0C41}" dt="2023-11-13T15:15:50.160" v="23"/>
          <ac:picMkLst>
            <pc:docMk/>
            <pc:sldMk cId="2049363361" sldId="260"/>
            <ac:picMk id="3" creationId="{479EDFF4-BE0F-9704-353A-E3EBDCFC0860}"/>
          </ac:picMkLst>
        </pc:picChg>
        <pc:cxnChg chg="add del">
          <ac:chgData name="Lưu Nguyễn Phước Lộc" userId="08c31d3cce67da58" providerId="Windows Live" clId="Web-{3BEE7889-67B7-4603-B8F3-88751D4F0C41}" dt="2023-11-13T15:15:26.784" v="14"/>
          <ac:cxnSpMkLst>
            <pc:docMk/>
            <pc:sldMk cId="2049363361" sldId="260"/>
            <ac:cxnSpMk id="7" creationId="{8C730EAB-A532-4295-A302-FB4B90DB9F5E}"/>
          </ac:cxnSpMkLst>
        </pc:cxnChg>
        <pc:cxnChg chg="add del">
          <ac:chgData name="Lưu Nguyễn Phước Lộc" userId="08c31d3cce67da58" providerId="Windows Live" clId="Web-{3BEE7889-67B7-4603-B8F3-88751D4F0C41}" dt="2023-11-13T15:15:19.362" v="10"/>
          <ac:cxnSpMkLst>
            <pc:docMk/>
            <pc:sldMk cId="2049363361" sldId="260"/>
            <ac:cxnSpMk id="12" creationId="{8C730EAB-A532-4295-A302-FB4B90DB9F5E}"/>
          </ac:cxnSpMkLst>
        </pc:cxnChg>
      </pc:sldChg>
      <pc:sldChg chg="mod setBg">
        <pc:chgData name="Lưu Nguyễn Phước Lộc" userId="08c31d3cce67da58" providerId="Windows Live" clId="Web-{3BEE7889-67B7-4603-B8F3-88751D4F0C41}" dt="2023-11-13T15:06:14.177" v="0"/>
        <pc:sldMkLst>
          <pc:docMk/>
          <pc:sldMk cId="640312352" sldId="262"/>
        </pc:sldMkLst>
      </pc:sldChg>
    </pc:docChg>
  </pc:docChgLst>
  <pc:docChgLst>
    <pc:chgData name="Lưu Nguyễn Phước Lộc" userId="08c31d3cce67da58" providerId="Windows Live" clId="Web-{1CC50A74-4819-42C9-BE8F-7595FC34A636}"/>
    <pc:docChg chg="addSld delSld modSld sldOrd modMainMaster">
      <pc:chgData name="Lưu Nguyễn Phước Lộc" userId="08c31d3cce67da58" providerId="Windows Live" clId="Web-{1CC50A74-4819-42C9-BE8F-7595FC34A636}" dt="2023-11-15T08:34:21.108" v="406" actId="20577"/>
      <pc:docMkLst>
        <pc:docMk/>
      </pc:docMkLst>
      <pc:sldChg chg="mod modTransition">
        <pc:chgData name="Lưu Nguyễn Phước Lộc" userId="08c31d3cce67da58" providerId="Windows Live" clId="Web-{1CC50A74-4819-42C9-BE8F-7595FC34A636}" dt="2023-11-15T08:28:07.533" v="302"/>
        <pc:sldMkLst>
          <pc:docMk/>
          <pc:sldMk cId="109857222" sldId="256"/>
        </pc:sldMkLst>
      </pc:sldChg>
      <pc:sldChg chg="modSp mod modTransition delAnim">
        <pc:chgData name="Lưu Nguyễn Phước Lộc" userId="08c31d3cce67da58" providerId="Windows Live" clId="Web-{1CC50A74-4819-42C9-BE8F-7595FC34A636}" dt="2023-11-15T08:28:07.533" v="302"/>
        <pc:sldMkLst>
          <pc:docMk/>
          <pc:sldMk cId="1179122304" sldId="257"/>
        </pc:sldMkLst>
        <pc:spChg chg="mod">
          <ac:chgData name="Lưu Nguyễn Phước Lộc" userId="08c31d3cce67da58" providerId="Windows Live" clId="Web-{1CC50A74-4819-42C9-BE8F-7595FC34A636}" dt="2023-11-15T08:23:36.197" v="263" actId="20577"/>
          <ac:spMkLst>
            <pc:docMk/>
            <pc:sldMk cId="1179122304" sldId="257"/>
            <ac:spMk id="2" creationId="{A4CEA2C7-9986-DA5D-6CEC-2CC14675EDAB}"/>
          </ac:spMkLst>
        </pc:spChg>
      </pc:sldChg>
      <pc:sldChg chg="addSp delSp modSp mod modTransition addAnim delAnim">
        <pc:chgData name="Lưu Nguyễn Phước Lộc" userId="08c31d3cce67da58" providerId="Windows Live" clId="Web-{1CC50A74-4819-42C9-BE8F-7595FC34A636}" dt="2023-11-15T08:33:45.294" v="398" actId="1076"/>
        <pc:sldMkLst>
          <pc:docMk/>
          <pc:sldMk cId="903350370" sldId="258"/>
        </pc:sldMkLst>
        <pc:spChg chg="add del">
          <ac:chgData name="Lưu Nguyễn Phước Lộc" userId="08c31d3cce67da58" providerId="Windows Live" clId="Web-{1CC50A74-4819-42C9-BE8F-7595FC34A636}" dt="2023-11-15T08:31:41.915" v="364"/>
          <ac:spMkLst>
            <pc:docMk/>
            <pc:sldMk cId="903350370" sldId="258"/>
            <ac:spMk id="5" creationId="{EB032E43-2495-ED3C-308B-425E975F78FE}"/>
          </ac:spMkLst>
        </pc:spChg>
        <pc:spChg chg="add mod">
          <ac:chgData name="Lưu Nguyễn Phước Lộc" userId="08c31d3cce67da58" providerId="Windows Live" clId="Web-{1CC50A74-4819-42C9-BE8F-7595FC34A636}" dt="2023-11-15T08:33:45.294" v="398" actId="1076"/>
          <ac:spMkLst>
            <pc:docMk/>
            <pc:sldMk cId="903350370" sldId="258"/>
            <ac:spMk id="7" creationId="{4EA3BD07-7BA2-880D-A748-414E88049B19}"/>
          </ac:spMkLst>
        </pc:spChg>
        <pc:picChg chg="mod">
          <ac:chgData name="Lưu Nguyễn Phước Lộc" userId="08c31d3cce67da58" providerId="Windows Live" clId="Web-{1CC50A74-4819-42C9-BE8F-7595FC34A636}" dt="2023-11-15T08:33:40.138" v="397" actId="1076"/>
          <ac:picMkLst>
            <pc:docMk/>
            <pc:sldMk cId="903350370" sldId="258"/>
            <ac:picMk id="2" creationId="{4D49CB04-EA16-8DED-9771-81FF0F873B7F}"/>
          </ac:picMkLst>
        </pc:picChg>
        <pc:picChg chg="mod">
          <ac:chgData name="Lưu Nguyễn Phước Lộc" userId="08c31d3cce67da58" providerId="Windows Live" clId="Web-{1CC50A74-4819-42C9-BE8F-7595FC34A636}" dt="2023-11-15T08:33:38.044" v="396" actId="1076"/>
          <ac:picMkLst>
            <pc:docMk/>
            <pc:sldMk cId="903350370" sldId="258"/>
            <ac:picMk id="3" creationId="{5D05C95D-66F3-C892-AF90-F88D381111F5}"/>
          </ac:picMkLst>
        </pc:picChg>
      </pc:sldChg>
      <pc:sldChg chg="delSp modSp del mod ord setBg">
        <pc:chgData name="Lưu Nguyễn Phước Lộc" userId="08c31d3cce67da58" providerId="Windows Live" clId="Web-{1CC50A74-4819-42C9-BE8F-7595FC34A636}" dt="2023-11-15T05:04:00.401" v="13"/>
        <pc:sldMkLst>
          <pc:docMk/>
          <pc:sldMk cId="899727224" sldId="259"/>
        </pc:sldMkLst>
        <pc:picChg chg="del">
          <ac:chgData name="Lưu Nguyễn Phước Lộc" userId="08c31d3cce67da58" providerId="Windows Live" clId="Web-{1CC50A74-4819-42C9-BE8F-7595FC34A636}" dt="2023-11-15T05:03:37.822" v="10"/>
          <ac:picMkLst>
            <pc:docMk/>
            <pc:sldMk cId="899727224" sldId="259"/>
            <ac:picMk id="2" creationId="{531BE7F7-F525-BB89-637F-7F2A41C788A7}"/>
          </ac:picMkLst>
        </pc:picChg>
        <pc:picChg chg="mod">
          <ac:chgData name="Lưu Nguyễn Phước Lộc" userId="08c31d3cce67da58" providerId="Windows Live" clId="Web-{1CC50A74-4819-42C9-BE8F-7595FC34A636}" dt="2023-11-15T05:03:53.838" v="12" actId="1076"/>
          <ac:picMkLst>
            <pc:docMk/>
            <pc:sldMk cId="899727224" sldId="259"/>
            <ac:picMk id="3" creationId="{A4ADAEC0-079D-76AE-3050-05D873F3B18E}"/>
          </ac:picMkLst>
        </pc:picChg>
      </pc:sldChg>
      <pc:sldChg chg="addSp delSp modSp del mod">
        <pc:chgData name="Lưu Nguyễn Phước Lộc" userId="08c31d3cce67da58" providerId="Windows Live" clId="Web-{1CC50A74-4819-42C9-BE8F-7595FC34A636}" dt="2023-11-15T08:19:19.517" v="210"/>
        <pc:sldMkLst>
          <pc:docMk/>
          <pc:sldMk cId="2049363361" sldId="260"/>
        </pc:sldMkLst>
        <pc:spChg chg="del">
          <ac:chgData name="Lưu Nguyễn Phước Lộc" userId="08c31d3cce67da58" providerId="Windows Live" clId="Web-{1CC50A74-4819-42C9-BE8F-7595FC34A636}" dt="2023-11-15T07:24:48.008" v="32"/>
          <ac:spMkLst>
            <pc:docMk/>
            <pc:sldMk cId="2049363361" sldId="260"/>
            <ac:spMk id="15" creationId="{0205D939-00C4-4F2E-9797-3170DD040D90}"/>
          </ac:spMkLst>
        </pc:spChg>
        <pc:spChg chg="del">
          <ac:chgData name="Lưu Nguyễn Phước Lộc" userId="08c31d3cce67da58" providerId="Windows Live" clId="Web-{1CC50A74-4819-42C9-BE8F-7595FC34A636}" dt="2023-11-15T07:24:48.008" v="32"/>
          <ac:spMkLst>
            <pc:docMk/>
            <pc:sldMk cId="2049363361" sldId="260"/>
            <ac:spMk id="16" creationId="{38EE4E44-1403-472B-8C01-D354CB8F5AE7}"/>
          </ac:spMkLst>
        </pc:spChg>
        <pc:spChg chg="del">
          <ac:chgData name="Lưu Nguyễn Phước Lộc" userId="08c31d3cce67da58" providerId="Windows Live" clId="Web-{1CC50A74-4819-42C9-BE8F-7595FC34A636}" dt="2023-11-15T07:24:48.008" v="32"/>
          <ac:spMkLst>
            <pc:docMk/>
            <pc:sldMk cId="2049363361" sldId="260"/>
            <ac:spMk id="17" creationId="{583CCE40-4C5F-42D3-86D9-7892AD1E98E3}"/>
          </ac:spMkLst>
        </pc:spChg>
        <pc:spChg chg="add">
          <ac:chgData name="Lưu Nguyễn Phước Lộc" userId="08c31d3cce67da58" providerId="Windows Live" clId="Web-{1CC50A74-4819-42C9-BE8F-7595FC34A636}" dt="2023-11-15T07:24:48.008" v="32"/>
          <ac:spMkLst>
            <pc:docMk/>
            <pc:sldMk cId="2049363361" sldId="260"/>
            <ac:spMk id="22" creationId="{D99D2C73-08B0-4F6B-A8E9-4651E6BDBE48}"/>
          </ac:spMkLst>
        </pc:spChg>
        <pc:spChg chg="add">
          <ac:chgData name="Lưu Nguyễn Phước Lộc" userId="08c31d3cce67da58" providerId="Windows Live" clId="Web-{1CC50A74-4819-42C9-BE8F-7595FC34A636}" dt="2023-11-15T07:24:48.008" v="32"/>
          <ac:spMkLst>
            <pc:docMk/>
            <pc:sldMk cId="2049363361" sldId="260"/>
            <ac:spMk id="24" creationId="{968DB88C-7EF2-487C-85D1-848F61F13E3F}"/>
          </ac:spMkLst>
        </pc:spChg>
        <pc:picChg chg="mod">
          <ac:chgData name="Lưu Nguyễn Phước Lộc" userId="08c31d3cce67da58" providerId="Windows Live" clId="Web-{1CC50A74-4819-42C9-BE8F-7595FC34A636}" dt="2023-11-15T07:24:48.008" v="32"/>
          <ac:picMkLst>
            <pc:docMk/>
            <pc:sldMk cId="2049363361" sldId="260"/>
            <ac:picMk id="2" creationId="{F82BA95E-AEBA-61A9-E5B2-B710FE2C1815}"/>
          </ac:picMkLst>
        </pc:picChg>
        <pc:picChg chg="mod">
          <ac:chgData name="Lưu Nguyễn Phước Lộc" userId="08c31d3cce67da58" providerId="Windows Live" clId="Web-{1CC50A74-4819-42C9-BE8F-7595FC34A636}" dt="2023-11-15T07:24:48.008" v="32"/>
          <ac:picMkLst>
            <pc:docMk/>
            <pc:sldMk cId="2049363361" sldId="260"/>
            <ac:picMk id="3" creationId="{479EDFF4-BE0F-9704-353A-E3EBDCFC0860}"/>
          </ac:picMkLst>
        </pc:picChg>
      </pc:sldChg>
      <pc:sldChg chg="addSp delSp modSp mod ord modTransition setBg addAnim delAnim">
        <pc:chgData name="Lưu Nguyễn Phước Lộc" userId="08c31d3cce67da58" providerId="Windows Live" clId="Web-{1CC50A74-4819-42C9-BE8F-7595FC34A636}" dt="2023-11-15T08:34:21.108" v="406" actId="20577"/>
        <pc:sldMkLst>
          <pc:docMk/>
          <pc:sldMk cId="632869762" sldId="261"/>
        </pc:sldMkLst>
        <pc:spChg chg="add del mod">
          <ac:chgData name="Lưu Nguyễn Phước Lộc" userId="08c31d3cce67da58" providerId="Windows Live" clId="Web-{1CC50A74-4819-42C9-BE8F-7595FC34A636}" dt="2023-11-15T08:31:42.571" v="365"/>
          <ac:spMkLst>
            <pc:docMk/>
            <pc:sldMk cId="632869762" sldId="261"/>
            <ac:spMk id="8" creationId="{FDF343CB-1A56-B493-DD98-98566CE613F5}"/>
          </ac:spMkLst>
        </pc:spChg>
        <pc:spChg chg="add mod">
          <ac:chgData name="Lưu Nguyễn Phước Lộc" userId="08c31d3cce67da58" providerId="Windows Live" clId="Web-{1CC50A74-4819-42C9-BE8F-7595FC34A636}" dt="2023-11-15T08:34:21.108" v="406" actId="20577"/>
          <ac:spMkLst>
            <pc:docMk/>
            <pc:sldMk cId="632869762" sldId="261"/>
            <ac:spMk id="10" creationId="{3DF1D517-C28B-BED9-E63D-8D272C682B12}"/>
          </ac:spMkLst>
        </pc:spChg>
        <pc:picChg chg="add del mod">
          <ac:chgData name="Lưu Nguyễn Phước Lộc" userId="08c31d3cce67da58" providerId="Windows Live" clId="Web-{1CC50A74-4819-42C9-BE8F-7595FC34A636}" dt="2023-11-15T08:22:16.694" v="244"/>
          <ac:picMkLst>
            <pc:docMk/>
            <pc:sldMk cId="632869762" sldId="261"/>
            <ac:picMk id="2" creationId="{E5019D45-B293-07C6-935D-060B63B5913D}"/>
          </ac:picMkLst>
        </pc:picChg>
        <pc:picChg chg="add del mod">
          <ac:chgData name="Lưu Nguyễn Phước Lộc" userId="08c31d3cce67da58" providerId="Windows Live" clId="Web-{1CC50A74-4819-42C9-BE8F-7595FC34A636}" dt="2023-11-15T08:22:48.680" v="247"/>
          <ac:picMkLst>
            <pc:docMk/>
            <pc:sldMk cId="632869762" sldId="261"/>
            <ac:picMk id="4" creationId="{B7C41894-5DD2-129D-9767-6C366955D2BE}"/>
          </ac:picMkLst>
        </pc:picChg>
        <pc:picChg chg="add del">
          <ac:chgData name="Lưu Nguyễn Phước Lộc" userId="08c31d3cce67da58" providerId="Windows Live" clId="Web-{1CC50A74-4819-42C9-BE8F-7595FC34A636}" dt="2023-11-15T08:31:11.008" v="353"/>
          <ac:picMkLst>
            <pc:docMk/>
            <pc:sldMk cId="632869762" sldId="261"/>
            <ac:picMk id="6" creationId="{7DC055BC-812D-6599-2BD8-EB4059047346}"/>
          </ac:picMkLst>
        </pc:picChg>
      </pc:sldChg>
      <pc:sldChg chg="mod modTransition">
        <pc:chgData name="Lưu Nguyễn Phước Lộc" userId="08c31d3cce67da58" providerId="Windows Live" clId="Web-{1CC50A74-4819-42C9-BE8F-7595FC34A636}" dt="2023-11-15T08:28:07.533" v="302"/>
        <pc:sldMkLst>
          <pc:docMk/>
          <pc:sldMk cId="640312352" sldId="262"/>
        </pc:sldMkLst>
      </pc:sldChg>
      <pc:sldChg chg="addSp modSp new mod modTransition setBg addAnim">
        <pc:chgData name="Lưu Nguyễn Phước Lộc" userId="08c31d3cce67da58" providerId="Windows Live" clId="Web-{1CC50A74-4819-42C9-BE8F-7595FC34A636}" dt="2023-11-15T08:28:07.533" v="302"/>
        <pc:sldMkLst>
          <pc:docMk/>
          <pc:sldMk cId="415114742" sldId="263"/>
        </pc:sldMkLst>
        <pc:spChg chg="add mod">
          <ac:chgData name="Lưu Nguyễn Phước Lộc" userId="08c31d3cce67da58" providerId="Windows Live" clId="Web-{1CC50A74-4819-42C9-BE8F-7595FC34A636}" dt="2023-11-15T08:18:10.499" v="207" actId="1076"/>
          <ac:spMkLst>
            <pc:docMk/>
            <pc:sldMk cId="415114742" sldId="263"/>
            <ac:spMk id="2" creationId="{7FBD754A-D294-AF5D-C2F7-A5AA9A71E7A5}"/>
          </ac:spMkLst>
        </pc:spChg>
      </pc:sldChg>
      <pc:sldChg chg="addSp delSp modSp new mod modTransition setBg">
        <pc:chgData name="Lưu Nguyễn Phước Lộc" userId="08c31d3cce67da58" providerId="Windows Live" clId="Web-{1CC50A74-4819-42C9-BE8F-7595FC34A636}" dt="2023-11-15T08:28:07.533" v="302"/>
        <pc:sldMkLst>
          <pc:docMk/>
          <pc:sldMk cId="2511093048" sldId="264"/>
        </pc:sldMkLst>
        <pc:spChg chg="add mod">
          <ac:chgData name="Lưu Nguyễn Phước Lộc" userId="08c31d3cce67da58" providerId="Windows Live" clId="Web-{1CC50A74-4819-42C9-BE8F-7595FC34A636}" dt="2023-11-15T08:17:43.170" v="186" actId="20577"/>
          <ac:spMkLst>
            <pc:docMk/>
            <pc:sldMk cId="2511093048" sldId="264"/>
            <ac:spMk id="4" creationId="{3E73F2EA-1622-75CB-9E2A-A1990933E561}"/>
          </ac:spMkLst>
        </pc:spChg>
        <pc:picChg chg="add del">
          <ac:chgData name="Lưu Nguyễn Phước Lộc" userId="08c31d3cce67da58" providerId="Windows Live" clId="Web-{1CC50A74-4819-42C9-BE8F-7595FC34A636}" dt="2023-11-15T07:43:14.605" v="59"/>
          <ac:picMkLst>
            <pc:docMk/>
            <pc:sldMk cId="2511093048" sldId="264"/>
            <ac:picMk id="3" creationId="{0EC36A7F-C564-CFE7-DEE2-883F51948049}"/>
          </ac:picMkLst>
        </pc:picChg>
      </pc:sldChg>
      <pc:sldChg chg="addSp delSp modSp new mod ord modTransition setBg">
        <pc:chgData name="Lưu Nguyễn Phước Lộc" userId="08c31d3cce67da58" providerId="Windows Live" clId="Web-{1CC50A74-4819-42C9-BE8F-7595FC34A636}" dt="2023-11-15T08:28:07.533" v="302"/>
        <pc:sldMkLst>
          <pc:docMk/>
          <pc:sldMk cId="3711102039" sldId="265"/>
        </pc:sldMkLst>
        <pc:picChg chg="add mod">
          <ac:chgData name="Lưu Nguyễn Phước Lộc" userId="08c31d3cce67da58" providerId="Windows Live" clId="Web-{1CC50A74-4819-42C9-BE8F-7595FC34A636}" dt="2023-11-15T07:16:57.556" v="23" actId="1076"/>
          <ac:picMkLst>
            <pc:docMk/>
            <pc:sldMk cId="3711102039" sldId="265"/>
            <ac:picMk id="2" creationId="{161871AC-CAF3-3CD6-9D0F-7A99B1670017}"/>
          </ac:picMkLst>
        </pc:picChg>
        <pc:picChg chg="add del">
          <ac:chgData name="Lưu Nguyễn Phước Lộc" userId="08c31d3cce67da58" providerId="Windows Live" clId="Web-{1CC50A74-4819-42C9-BE8F-7595FC34A636}" dt="2023-11-15T05:03:28.759" v="9"/>
          <ac:picMkLst>
            <pc:docMk/>
            <pc:sldMk cId="3711102039" sldId="265"/>
            <ac:picMk id="3" creationId="{B7C14EC7-A38E-A23F-A3C1-B809D2D1A4FD}"/>
          </ac:picMkLst>
        </pc:picChg>
      </pc:sldChg>
      <pc:sldChg chg="addSp modSp new mod ord modTransition setBg addAnim">
        <pc:chgData name="Lưu Nguyễn Phước Lộc" userId="08c31d3cce67da58" providerId="Windows Live" clId="Web-{1CC50A74-4819-42C9-BE8F-7595FC34A636}" dt="2023-11-15T08:28:07.533" v="302"/>
        <pc:sldMkLst>
          <pc:docMk/>
          <pc:sldMk cId="2637882146" sldId="266"/>
        </pc:sldMkLst>
        <pc:spChg chg="add mod">
          <ac:chgData name="Lưu Nguyễn Phước Lộc" userId="08c31d3cce67da58" providerId="Windows Live" clId="Web-{1CC50A74-4819-42C9-BE8F-7595FC34A636}" dt="2023-11-15T08:25:32.060" v="276" actId="20577"/>
          <ac:spMkLst>
            <pc:docMk/>
            <pc:sldMk cId="2637882146" sldId="266"/>
            <ac:spMk id="3" creationId="{2C2F6FF9-13A8-C686-88A7-CA2372D6BB20}"/>
          </ac:spMkLst>
        </pc:spChg>
      </pc:sldChg>
      <pc:sldChg chg="addSp modSp new mod ord modTransition setBg">
        <pc:chgData name="Lưu Nguyễn Phước Lộc" userId="08c31d3cce67da58" providerId="Windows Live" clId="Web-{1CC50A74-4819-42C9-BE8F-7595FC34A636}" dt="2023-11-15T08:30:28.272" v="351" actId="20577"/>
        <pc:sldMkLst>
          <pc:docMk/>
          <pc:sldMk cId="4004004974" sldId="267"/>
        </pc:sldMkLst>
        <pc:spChg chg="add mod">
          <ac:chgData name="Lưu Nguyễn Phước Lộc" userId="08c31d3cce67da58" providerId="Windows Live" clId="Web-{1CC50A74-4819-42C9-BE8F-7595FC34A636}" dt="2023-11-15T08:30:28.272" v="351" actId="20577"/>
          <ac:spMkLst>
            <pc:docMk/>
            <pc:sldMk cId="4004004974" sldId="267"/>
            <ac:spMk id="5" creationId="{8692EA49-BB44-4054-C583-205FC171E67B}"/>
          </ac:spMkLst>
        </pc:spChg>
        <pc:spChg chg="add">
          <ac:chgData name="Lưu Nguyễn Phước Lộc" userId="08c31d3cce67da58" providerId="Windows Live" clId="Web-{1CC50A74-4819-42C9-BE8F-7595FC34A636}" dt="2023-11-15T07:25:07.259" v="33"/>
          <ac:spMkLst>
            <pc:docMk/>
            <pc:sldMk cId="4004004974" sldId="267"/>
            <ac:spMk id="8" creationId="{0205D939-00C4-4F2E-9797-3170DD040D90}"/>
          </ac:spMkLst>
        </pc:spChg>
        <pc:spChg chg="add">
          <ac:chgData name="Lưu Nguyễn Phước Lộc" userId="08c31d3cce67da58" providerId="Windows Live" clId="Web-{1CC50A74-4819-42C9-BE8F-7595FC34A636}" dt="2023-11-15T07:25:07.259" v="33"/>
          <ac:spMkLst>
            <pc:docMk/>
            <pc:sldMk cId="4004004974" sldId="267"/>
            <ac:spMk id="10" creationId="{38EE4E44-1403-472B-8C01-D354CB8F5AE7}"/>
          </ac:spMkLst>
        </pc:spChg>
        <pc:spChg chg="add">
          <ac:chgData name="Lưu Nguyễn Phước Lộc" userId="08c31d3cce67da58" providerId="Windows Live" clId="Web-{1CC50A74-4819-42C9-BE8F-7595FC34A636}" dt="2023-11-15T07:25:07.259" v="33"/>
          <ac:spMkLst>
            <pc:docMk/>
            <pc:sldMk cId="4004004974" sldId="267"/>
            <ac:spMk id="12" creationId="{583CCE40-4C5F-42D3-86D9-7892AD1E98E3}"/>
          </ac:spMkLst>
        </pc:spChg>
        <pc:picChg chg="add mod">
          <ac:chgData name="Lưu Nguyễn Phước Lộc" userId="08c31d3cce67da58" providerId="Windows Live" clId="Web-{1CC50A74-4819-42C9-BE8F-7595FC34A636}" dt="2023-11-15T07:35:25.872" v="57" actId="1076"/>
          <ac:picMkLst>
            <pc:docMk/>
            <pc:sldMk cId="4004004974" sldId="267"/>
            <ac:picMk id="2" creationId="{0FBDAACC-6B6A-9811-66D2-E9C26778C319}"/>
          </ac:picMkLst>
        </pc:picChg>
        <pc:picChg chg="add mod">
          <ac:chgData name="Lưu Nguyễn Phước Lộc" userId="08c31d3cce67da58" providerId="Windows Live" clId="Web-{1CC50A74-4819-42C9-BE8F-7595FC34A636}" dt="2023-11-15T07:25:07.259" v="33"/>
          <ac:picMkLst>
            <pc:docMk/>
            <pc:sldMk cId="4004004974" sldId="267"/>
            <ac:picMk id="3" creationId="{BD338282-DA02-90DA-2E18-5E87400C4CD9}"/>
          </ac:picMkLst>
        </pc:picChg>
      </pc:sldChg>
      <pc:sldChg chg="new del mod ord setBg">
        <pc:chgData name="Lưu Nguyễn Phước Lộc" userId="08c31d3cce67da58" providerId="Windows Live" clId="Web-{1CC50A74-4819-42C9-BE8F-7595FC34A636}" dt="2023-11-15T07:53:04.499" v="120"/>
        <pc:sldMkLst>
          <pc:docMk/>
          <pc:sldMk cId="497040866" sldId="268"/>
        </pc:sldMkLst>
      </pc:sldChg>
      <pc:sldChg chg="addSp delSp modSp new mod ord modTransition setBg addAnim delAnim">
        <pc:chgData name="Lưu Nguyễn Phước Lộc" userId="08c31d3cce67da58" providerId="Windows Live" clId="Web-{1CC50A74-4819-42C9-BE8F-7595FC34A636}" dt="2023-11-15T08:32:00.135" v="367"/>
        <pc:sldMkLst>
          <pc:docMk/>
          <pc:sldMk cId="577840742" sldId="269"/>
        </pc:sldMkLst>
        <pc:spChg chg="add mod">
          <ac:chgData name="Lưu Nguyễn Phước Lộc" userId="08c31d3cce67da58" providerId="Windows Live" clId="Web-{1CC50A74-4819-42C9-BE8F-7595FC34A636}" dt="2023-11-15T08:20:46.957" v="241" actId="1076"/>
          <ac:spMkLst>
            <pc:docMk/>
            <pc:sldMk cId="577840742" sldId="269"/>
            <ac:spMk id="7" creationId="{3110F671-CB3F-D28A-35F1-EC1D013E053F}"/>
          </ac:spMkLst>
        </pc:spChg>
        <pc:spChg chg="add del">
          <ac:chgData name="Lưu Nguyễn Phước Lộc" userId="08c31d3cce67da58" providerId="Windows Live" clId="Web-{1CC50A74-4819-42C9-BE8F-7595FC34A636}" dt="2023-11-15T07:51:56.528" v="116"/>
          <ac:spMkLst>
            <pc:docMk/>
            <pc:sldMk cId="577840742" sldId="269"/>
            <ac:spMk id="9" creationId="{6C2997EE-0889-44C3-AC0D-18F26AC9AAAB}"/>
          </ac:spMkLst>
        </pc:spChg>
        <pc:spChg chg="add del">
          <ac:chgData name="Lưu Nguyễn Phước Lộc" userId="08c31d3cce67da58" providerId="Windows Live" clId="Web-{1CC50A74-4819-42C9-BE8F-7595FC34A636}" dt="2023-11-15T08:32:00.135" v="367"/>
          <ac:spMkLst>
            <pc:docMk/>
            <pc:sldMk cId="577840742" sldId="269"/>
            <ac:spMk id="10" creationId="{9EA89AFE-0776-A0AB-0A6B-AFBAD65643A0}"/>
          </ac:spMkLst>
        </pc:spChg>
        <pc:spChg chg="add">
          <ac:chgData name="Lưu Nguyễn Phước Lộc" userId="08c31d3cce67da58" providerId="Windows Live" clId="Web-{1CC50A74-4819-42C9-BE8F-7595FC34A636}" dt="2023-11-15T07:51:56.528" v="116"/>
          <ac:spMkLst>
            <pc:docMk/>
            <pc:sldMk cId="577840742" sldId="269"/>
            <ac:spMk id="14" creationId="{6C2997EE-0889-44C3-AC0D-18F26AC9AAAB}"/>
          </ac:spMkLst>
        </pc:spChg>
        <pc:picChg chg="add del mod ord">
          <ac:chgData name="Lưu Nguyễn Phước Lộc" userId="08c31d3cce67da58" providerId="Windows Live" clId="Web-{1CC50A74-4819-42C9-BE8F-7595FC34A636}" dt="2023-11-15T07:48:36.522" v="106"/>
          <ac:picMkLst>
            <pc:docMk/>
            <pc:sldMk cId="577840742" sldId="269"/>
            <ac:picMk id="2" creationId="{7555F9DF-A861-D5F5-2C43-B7681CA31C8B}"/>
          </ac:picMkLst>
        </pc:picChg>
        <pc:picChg chg="add mod ord">
          <ac:chgData name="Lưu Nguyễn Phước Lộc" userId="08c31d3cce67da58" providerId="Windows Live" clId="Web-{1CC50A74-4819-42C9-BE8F-7595FC34A636}" dt="2023-11-15T07:51:56.528" v="116"/>
          <ac:picMkLst>
            <pc:docMk/>
            <pc:sldMk cId="577840742" sldId="269"/>
            <ac:picMk id="3" creationId="{EADA6ACC-2270-11D4-5B6F-EFF26A739784}"/>
          </ac:picMkLst>
        </pc:picChg>
        <pc:picChg chg="add mod ord">
          <ac:chgData name="Lưu Nguyễn Phước Lộc" userId="08c31d3cce67da58" providerId="Windows Live" clId="Web-{1CC50A74-4819-42C9-BE8F-7595FC34A636}" dt="2023-11-15T07:51:56.528" v="116"/>
          <ac:picMkLst>
            <pc:docMk/>
            <pc:sldMk cId="577840742" sldId="269"/>
            <ac:picMk id="4" creationId="{97DFB99A-47A7-4845-A1BD-B1F914380AB4}"/>
          </ac:picMkLst>
        </pc:picChg>
        <pc:picChg chg="add mod">
          <ac:chgData name="Lưu Nguyễn Phước Lộc" userId="08c31d3cce67da58" providerId="Windows Live" clId="Web-{1CC50A74-4819-42C9-BE8F-7595FC34A636}" dt="2023-11-15T07:51:56.528" v="116"/>
          <ac:picMkLst>
            <pc:docMk/>
            <pc:sldMk cId="577840742" sldId="269"/>
            <ac:picMk id="5" creationId="{6C4EAF2B-28F0-CA0A-1FA2-CAEB520E438A}"/>
          </ac:picMkLst>
        </pc:picChg>
      </pc:sldChg>
      <pc:sldChg chg="addSp delSp modSp new mod ord modTransition setBg">
        <pc:chgData name="Lưu Nguyễn Phước Lộc" userId="08c31d3cce67da58" providerId="Windows Live" clId="Web-{1CC50A74-4819-42C9-BE8F-7595FC34A636}" dt="2023-11-15T08:28:07.533" v="302"/>
        <pc:sldMkLst>
          <pc:docMk/>
          <pc:sldMk cId="395833957" sldId="270"/>
        </pc:sldMkLst>
        <pc:spChg chg="add mod">
          <ac:chgData name="Lưu Nguyễn Phước Lộc" userId="08c31d3cce67da58" providerId="Windows Live" clId="Web-{1CC50A74-4819-42C9-BE8F-7595FC34A636}" dt="2023-11-15T08:26:59.281" v="295" actId="1076"/>
          <ac:spMkLst>
            <pc:docMk/>
            <pc:sldMk cId="395833957" sldId="270"/>
            <ac:spMk id="9" creationId="{B545254F-7DC7-129E-F06F-5E934DFA60DA}"/>
          </ac:spMkLst>
        </pc:spChg>
        <pc:spChg chg="add del">
          <ac:chgData name="Lưu Nguyễn Phước Lộc" userId="08c31d3cce67da58" providerId="Windows Live" clId="Web-{1CC50A74-4819-42C9-BE8F-7595FC34A636}" dt="2023-11-15T08:01:59.750" v="139"/>
          <ac:spMkLst>
            <pc:docMk/>
            <pc:sldMk cId="395833957" sldId="270"/>
            <ac:spMk id="12" creationId="{749FA6A2-2239-4EF2-9EB3-B1DC295FE14D}"/>
          </ac:spMkLst>
        </pc:spChg>
        <pc:spChg chg="add del">
          <ac:chgData name="Lưu Nguyễn Phước Lộc" userId="08c31d3cce67da58" providerId="Windows Live" clId="Web-{1CC50A74-4819-42C9-BE8F-7595FC34A636}" dt="2023-11-15T08:03:13.487" v="147"/>
          <ac:spMkLst>
            <pc:docMk/>
            <pc:sldMk cId="395833957" sldId="270"/>
            <ac:spMk id="17" creationId="{799448F2-0E5B-42DA-B2D1-11A14E947BD4}"/>
          </ac:spMkLst>
        </pc:spChg>
        <pc:spChg chg="add del">
          <ac:chgData name="Lưu Nguyễn Phước Lộc" userId="08c31d3cce67da58" providerId="Windows Live" clId="Web-{1CC50A74-4819-42C9-BE8F-7595FC34A636}" dt="2023-11-15T08:03:13.487" v="147"/>
          <ac:spMkLst>
            <pc:docMk/>
            <pc:sldMk cId="395833957" sldId="270"/>
            <ac:spMk id="19" creationId="{4E8A7552-20E1-4F34-ADAB-C1DB6634D47E}"/>
          </ac:spMkLst>
        </pc:spChg>
        <pc:spChg chg="add del">
          <ac:chgData name="Lưu Nguyễn Phước Lộc" userId="08c31d3cce67da58" providerId="Windows Live" clId="Web-{1CC50A74-4819-42C9-BE8F-7595FC34A636}" dt="2023-11-15T08:07:26.151" v="167"/>
          <ac:spMkLst>
            <pc:docMk/>
            <pc:sldMk cId="395833957" sldId="270"/>
            <ac:spMk id="28" creationId="{CE7E7877-F64E-4EEA-B778-138031EFF874}"/>
          </ac:spMkLst>
        </pc:spChg>
        <pc:spChg chg="add del">
          <ac:chgData name="Lưu Nguyễn Phước Lộc" userId="08c31d3cce67da58" providerId="Windows Live" clId="Web-{1CC50A74-4819-42C9-BE8F-7595FC34A636}" dt="2023-11-15T08:07:26.151" v="167"/>
          <ac:spMkLst>
            <pc:docMk/>
            <pc:sldMk cId="395833957" sldId="270"/>
            <ac:spMk id="29" creationId="{AA3CC463-F933-4AC4-86E1-5AC14B0C3163}"/>
          </ac:spMkLst>
        </pc:spChg>
        <pc:spChg chg="add del">
          <ac:chgData name="Lưu Nguyễn Phước Lộc" userId="08c31d3cce67da58" providerId="Windows Live" clId="Web-{1CC50A74-4819-42C9-BE8F-7595FC34A636}" dt="2023-11-15T08:07:26.151" v="167"/>
          <ac:spMkLst>
            <pc:docMk/>
            <pc:sldMk cId="395833957" sldId="270"/>
            <ac:spMk id="30" creationId="{7DD6C4F3-70FD-4F13-919C-702EE4886499}"/>
          </ac:spMkLst>
        </pc:spChg>
        <pc:spChg chg="add del">
          <ac:chgData name="Lưu Nguyễn Phước Lộc" userId="08c31d3cce67da58" providerId="Windows Live" clId="Web-{1CC50A74-4819-42C9-BE8F-7595FC34A636}" dt="2023-11-15T08:07:26.151" v="167"/>
          <ac:spMkLst>
            <pc:docMk/>
            <pc:sldMk cId="395833957" sldId="270"/>
            <ac:spMk id="31" creationId="{6025D2DB-A12A-44DB-B00E-F4D622329EDD}"/>
          </ac:spMkLst>
        </pc:spChg>
        <pc:spChg chg="add del">
          <ac:chgData name="Lưu Nguyễn Phước Lộc" userId="08c31d3cce67da58" providerId="Windows Live" clId="Web-{1CC50A74-4819-42C9-BE8F-7595FC34A636}" dt="2023-11-15T08:07:26.151" v="166"/>
          <ac:spMkLst>
            <pc:docMk/>
            <pc:sldMk cId="395833957" sldId="270"/>
            <ac:spMk id="36" creationId="{1C598A69-FFFE-4C09-8FE9-D660337B0CD0}"/>
          </ac:spMkLst>
        </pc:spChg>
        <pc:spChg chg="add del">
          <ac:chgData name="Lưu Nguyễn Phước Lộc" userId="08c31d3cce67da58" providerId="Windows Live" clId="Web-{1CC50A74-4819-42C9-BE8F-7595FC34A636}" dt="2023-11-15T08:07:26.151" v="166"/>
          <ac:spMkLst>
            <pc:docMk/>
            <pc:sldMk cId="395833957" sldId="270"/>
            <ac:spMk id="38" creationId="{2B6121AA-FB9C-49D8-9295-014C895AFB60}"/>
          </ac:spMkLst>
        </pc:spChg>
        <pc:spChg chg="add del">
          <ac:chgData name="Lưu Nguyễn Phước Lộc" userId="08c31d3cce67da58" providerId="Windows Live" clId="Web-{1CC50A74-4819-42C9-BE8F-7595FC34A636}" dt="2023-11-15T08:07:26.151" v="166"/>
          <ac:spMkLst>
            <pc:docMk/>
            <pc:sldMk cId="395833957" sldId="270"/>
            <ac:spMk id="40" creationId="{2C188CD4-9C38-4BEB-8E94-633B1B48BCC4}"/>
          </ac:spMkLst>
        </pc:spChg>
        <pc:spChg chg="add del">
          <ac:chgData name="Lưu Nguyễn Phước Lộc" userId="08c31d3cce67da58" providerId="Windows Live" clId="Web-{1CC50A74-4819-42C9-BE8F-7595FC34A636}" dt="2023-11-15T08:07:26.151" v="166"/>
          <ac:spMkLst>
            <pc:docMk/>
            <pc:sldMk cId="395833957" sldId="270"/>
            <ac:spMk id="42" creationId="{2E8BD155-F3B5-4CE9-AB1C-08C964CDC753}"/>
          </ac:spMkLst>
        </pc:spChg>
        <pc:spChg chg="add del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44" creationId="{36A1CAC3-A129-43F8-8881-63D3E319A7B5}"/>
          </ac:spMkLst>
        </pc:spChg>
        <pc:spChg chg="add del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45" creationId="{B5CCE41C-FBFB-44B8-BE25-7F555613C150}"/>
          </ac:spMkLst>
        </pc:spChg>
        <pc:spChg chg="add del">
          <ac:chgData name="Lưu Nguyễn Phước Lộc" userId="08c31d3cce67da58" providerId="Windows Live" clId="Web-{1CC50A74-4819-42C9-BE8F-7595FC34A636}" dt="2023-11-15T08:07:47.323" v="170"/>
          <ac:spMkLst>
            <pc:docMk/>
            <pc:sldMk cId="395833957" sldId="270"/>
            <ac:spMk id="50" creationId="{36A1CAC3-A129-43F8-8881-63D3E319A7B5}"/>
          </ac:spMkLst>
        </pc:spChg>
        <pc:spChg chg="add del">
          <ac:chgData name="Lưu Nguyễn Phước Lộc" userId="08c31d3cce67da58" providerId="Windows Live" clId="Web-{1CC50A74-4819-42C9-BE8F-7595FC34A636}" dt="2023-11-15T08:07:47.323" v="170"/>
          <ac:spMkLst>
            <pc:docMk/>
            <pc:sldMk cId="395833957" sldId="270"/>
            <ac:spMk id="52" creationId="{B5CCE41C-FBFB-44B8-BE25-7F555613C150}"/>
          </ac:spMkLst>
        </pc:spChg>
        <pc:spChg chg="add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54" creationId="{CE7E7877-F64E-4EEA-B778-138031EFF874}"/>
          </ac:spMkLst>
        </pc:spChg>
        <pc:spChg chg="add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55" creationId="{AA3CC463-F933-4AC4-86E1-5AC14B0C3163}"/>
          </ac:spMkLst>
        </pc:spChg>
        <pc:spChg chg="add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56" creationId="{7DD6C4F3-70FD-4F13-919C-702EE4886499}"/>
          </ac:spMkLst>
        </pc:spChg>
        <pc:spChg chg="add">
          <ac:chgData name="Lưu Nguyễn Phước Lộc" userId="08c31d3cce67da58" providerId="Windows Live" clId="Web-{1CC50A74-4819-42C9-BE8F-7595FC34A636}" dt="2023-11-15T08:07:47.323" v="171"/>
          <ac:spMkLst>
            <pc:docMk/>
            <pc:sldMk cId="395833957" sldId="270"/>
            <ac:spMk id="57" creationId="{6025D2DB-A12A-44DB-B00E-F4D622329EDD}"/>
          </ac:spMkLst>
        </pc:spChg>
        <pc:picChg chg="add del mod">
          <ac:chgData name="Lưu Nguyễn Phước Lộc" userId="08c31d3cce67da58" providerId="Windows Live" clId="Web-{1CC50A74-4819-42C9-BE8F-7595FC34A636}" dt="2023-11-15T08:01:12.999" v="131"/>
          <ac:picMkLst>
            <pc:docMk/>
            <pc:sldMk cId="395833957" sldId="270"/>
            <ac:picMk id="2" creationId="{93981041-47B4-1277-2B67-CF9658A67393}"/>
          </ac:picMkLst>
        </pc:picChg>
        <pc:picChg chg="add del mod">
          <ac:chgData name="Lưu Nguyễn Phước Lộc" userId="08c31d3cce67da58" providerId="Windows Live" clId="Web-{1CC50A74-4819-42C9-BE8F-7595FC34A636}" dt="2023-11-15T08:00:46.529" v="130"/>
          <ac:picMkLst>
            <pc:docMk/>
            <pc:sldMk cId="395833957" sldId="270"/>
            <ac:picMk id="4" creationId="{772F6A44-0B01-EC95-AB0D-25F35DDF8E10}"/>
          </ac:picMkLst>
        </pc:picChg>
        <pc:picChg chg="add mod ord">
          <ac:chgData name="Lưu Nguyễn Phước Lộc" userId="08c31d3cce67da58" providerId="Windows Live" clId="Web-{1CC50A74-4819-42C9-BE8F-7595FC34A636}" dt="2023-11-15T08:08:13.324" v="178" actId="1076"/>
          <ac:picMkLst>
            <pc:docMk/>
            <pc:sldMk cId="395833957" sldId="270"/>
            <ac:picMk id="5" creationId="{C2F67DF1-F6D2-8031-994F-EAFDB42C8328}"/>
          </ac:picMkLst>
        </pc:picChg>
        <pc:picChg chg="add mod ord">
          <ac:chgData name="Lưu Nguyễn Phước Lộc" userId="08c31d3cce67da58" providerId="Windows Live" clId="Web-{1CC50A74-4819-42C9-BE8F-7595FC34A636}" dt="2023-11-15T08:08:07.496" v="176" actId="14100"/>
          <ac:picMkLst>
            <pc:docMk/>
            <pc:sldMk cId="395833957" sldId="270"/>
            <ac:picMk id="6" creationId="{BB5033CF-8F6F-F0FD-3F4A-07AADAD01C29}"/>
          </ac:picMkLst>
        </pc:picChg>
        <pc:picChg chg="add mod ord">
          <ac:chgData name="Lưu Nguyễn Phước Lộc" userId="08c31d3cce67da58" providerId="Windows Live" clId="Web-{1CC50A74-4819-42C9-BE8F-7595FC34A636}" dt="2023-11-15T08:07:47.323" v="171"/>
          <ac:picMkLst>
            <pc:docMk/>
            <pc:sldMk cId="395833957" sldId="270"/>
            <ac:picMk id="7" creationId="{5680899C-34B3-5916-6484-CBAB50537D51}"/>
          </ac:picMkLst>
        </pc:picChg>
        <pc:picChg chg="add del mod">
          <ac:chgData name="Lưu Nguyễn Phước Lộc" userId="08c31d3cce67da58" providerId="Windows Live" clId="Web-{1CC50A74-4819-42C9-BE8F-7595FC34A636}" dt="2023-11-15T08:07:01.134" v="164"/>
          <ac:picMkLst>
            <pc:docMk/>
            <pc:sldMk cId="395833957" sldId="270"/>
            <ac:picMk id="8" creationId="{3A8A46BF-74FA-C125-2632-2802FD78F6D5}"/>
          </ac:picMkLst>
        </pc:picChg>
        <pc:cxnChg chg="add del">
          <ac:chgData name="Lưu Nguyễn Phước Lộc" userId="08c31d3cce67da58" providerId="Windows Live" clId="Web-{1CC50A74-4819-42C9-BE8F-7595FC34A636}" dt="2023-11-15T08:03:13.471" v="146"/>
          <ac:cxnSpMkLst>
            <pc:docMk/>
            <pc:sldMk cId="395833957" sldId="270"/>
            <ac:cxnSpMk id="24" creationId="{D4BDCD00-BA97-40D8-93CD-0A9CA931BE17}"/>
          </ac:cxnSpMkLst>
        </pc:cxnChg>
        <pc:cxnChg chg="add del">
          <ac:chgData name="Lưu Nguyễn Phước Lộc" userId="08c31d3cce67da58" providerId="Windows Live" clId="Web-{1CC50A74-4819-42C9-BE8F-7595FC34A636}" dt="2023-11-15T08:03:13.471" v="146"/>
          <ac:cxnSpMkLst>
            <pc:docMk/>
            <pc:sldMk cId="395833957" sldId="270"/>
            <ac:cxnSpMk id="26" creationId="{2D631E40-F51C-4828-B23B-DF903513296E}"/>
          </ac:cxnSpMkLst>
        </pc:cxnChg>
      </pc:sldChg>
      <pc:sldChg chg="new del mod setBg">
        <pc:chgData name="Lưu Nguyễn Phước Lộc" userId="08c31d3cce67da58" providerId="Windows Live" clId="Web-{1CC50A74-4819-42C9-BE8F-7595FC34A636}" dt="2023-11-15T08:04:37.130" v="155"/>
        <pc:sldMkLst>
          <pc:docMk/>
          <pc:sldMk cId="291997401" sldId="271"/>
        </pc:sldMkLst>
      </pc:sldChg>
      <pc:sldChg chg="addSp delSp modSp new mod modTransition setBg">
        <pc:chgData name="Lưu Nguyễn Phước Lộc" userId="08c31d3cce67da58" providerId="Windows Live" clId="Web-{1CC50A74-4819-42C9-BE8F-7595FC34A636}" dt="2023-11-15T08:29:31.114" v="330" actId="1076"/>
        <pc:sldMkLst>
          <pc:docMk/>
          <pc:sldMk cId="1867892732" sldId="271"/>
        </pc:sldMkLst>
        <pc:spChg chg="add del mod">
          <ac:chgData name="Lưu Nguyễn Phước Lộc" userId="08c31d3cce67da58" providerId="Windows Live" clId="Web-{1CC50A74-4819-42C9-BE8F-7595FC34A636}" dt="2023-11-15T08:28:54.238" v="306"/>
          <ac:spMkLst>
            <pc:docMk/>
            <pc:sldMk cId="1867892732" sldId="271"/>
            <ac:spMk id="2" creationId="{E0A864DB-3015-61ED-5E25-8160488C47C2}"/>
          </ac:spMkLst>
        </pc:spChg>
        <pc:spChg chg="add mod">
          <ac:chgData name="Lưu Nguyễn Phước Lộc" userId="08c31d3cce67da58" providerId="Windows Live" clId="Web-{1CC50A74-4819-42C9-BE8F-7595FC34A636}" dt="2023-11-15T08:29:31.114" v="330" actId="1076"/>
          <ac:spMkLst>
            <pc:docMk/>
            <pc:sldMk cId="1867892732" sldId="271"/>
            <ac:spMk id="4" creationId="{37E4E168-0FCD-B275-B810-397D5E83B92C}"/>
          </ac:spMkLst>
        </pc:spChg>
      </pc:sldChg>
      <pc:sldMasterChg chg="mod modTransition setBg modSldLayout">
        <pc:chgData name="Lưu Nguyễn Phước Lộc" userId="08c31d3cce67da58" providerId="Windows Live" clId="Web-{1CC50A74-4819-42C9-BE8F-7595FC34A636}" dt="2023-11-15T08:28:07.533" v="302"/>
        <pc:sldMasterMkLst>
          <pc:docMk/>
          <pc:sldMasterMk cId="2460954070" sldId="2147483660"/>
        </pc:sldMasterMkLst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2385387890" sldId="2147483661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949138452" sldId="2147483662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2591524520" sldId="2147483663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1203092039" sldId="2147483664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3733172339" sldId="2147483665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3210312558" sldId="2147483666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3146388984" sldId="2147483667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3171841454" sldId="2147483668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1718958274" sldId="2147483669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2202905451" sldId="2147483670"/>
          </pc:sldLayoutMkLst>
        </pc:sldLayoutChg>
        <pc:sldLayoutChg chg="mod modTransition">
          <pc:chgData name="Lưu Nguyễn Phước Lộc" userId="08c31d3cce67da58" providerId="Windows Live" clId="Web-{1CC50A74-4819-42C9-BE8F-7595FC34A636}" dt="2023-11-15T08:28:07.533" v="302"/>
          <pc:sldLayoutMkLst>
            <pc:docMk/>
            <pc:sldMasterMk cId="2460954070" sldId="2147483660"/>
            <pc:sldLayoutMk cId="3479445657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11/16/2023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205D939-00C4-4F2E-9797-3170DD040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EE4E44-1403-472B-8C01-D354CB8F5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Cartoon of a person with big hair&#10;&#10;Description automatically generated">
            <a:extLst>
              <a:ext uri="{FF2B5EF4-FFF2-40B4-BE49-F238E27FC236}">
                <a16:creationId xmlns:a16="http://schemas.microsoft.com/office/drawing/2014/main" id="{0FBDAACC-6B6A-9811-66D2-E9C26778C3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48" r="8898"/>
          <a:stretch/>
        </p:blipFill>
        <p:spPr>
          <a:xfrm>
            <a:off x="6421035" y="643467"/>
            <a:ext cx="5129784" cy="557106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83CCE40-4C5F-42D3-86D9-7892AD1E9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5458121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artoon of a person knitting&#10;&#10;Description automatically generated">
            <a:extLst>
              <a:ext uri="{FF2B5EF4-FFF2-40B4-BE49-F238E27FC236}">
                <a16:creationId xmlns:a16="http://schemas.microsoft.com/office/drawing/2014/main" id="{BD338282-DA02-90DA-2E18-5E87400C4C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685" r="25765" b="-1"/>
          <a:stretch/>
        </p:blipFill>
        <p:spPr>
          <a:xfrm>
            <a:off x="641180" y="643467"/>
            <a:ext cx="5129784" cy="55710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92EA49-BB44-4054-C583-205FC171E67B}"/>
              </a:ext>
            </a:extLst>
          </p:cNvPr>
          <p:cNvSpPr txBox="1"/>
          <p:nvPr/>
        </p:nvSpPr>
        <p:spPr>
          <a:xfrm>
            <a:off x="477369" y="5295900"/>
            <a:ext cx="11145371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Calibri"/>
              </a:rPr>
              <a:t>4.Zenniba      &amp; </a:t>
            </a:r>
            <a:r>
              <a:rPr lang="en-US" sz="6000" b="1" dirty="0" err="1">
                <a:solidFill>
                  <a:schemeClr val="bg1"/>
                </a:solidFill>
                <a:cs typeface="Calibri"/>
              </a:rPr>
              <a:t>Yubaba</a:t>
            </a:r>
            <a:endParaRPr lang="en-US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04004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C2997EE-0889-44C3-AC0D-18F26AC9AA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baby&#10;&#10;Description automatically generated">
            <a:extLst>
              <a:ext uri="{FF2B5EF4-FFF2-40B4-BE49-F238E27FC236}">
                <a16:creationId xmlns:a16="http://schemas.microsoft.com/office/drawing/2014/main" id="{6C4EAF2B-28F0-CA0A-1FA2-CAEB520E43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411" b="-3"/>
          <a:stretch/>
        </p:blipFill>
        <p:spPr>
          <a:xfrm>
            <a:off x="5622233" y="10"/>
            <a:ext cx="6569769" cy="3750724"/>
          </a:xfrm>
          <a:custGeom>
            <a:avLst/>
            <a:gdLst/>
            <a:ahLst/>
            <a:cxnLst/>
            <a:rect l="l" t="t" r="r" b="b"/>
            <a:pathLst>
              <a:path w="6569769" h="3750734">
                <a:moveTo>
                  <a:pt x="1738471" y="0"/>
                </a:moveTo>
                <a:lnTo>
                  <a:pt x="6569769" y="0"/>
                </a:lnTo>
                <a:lnTo>
                  <a:pt x="6569769" y="3750734"/>
                </a:lnTo>
                <a:lnTo>
                  <a:pt x="0" y="3750734"/>
                </a:lnTo>
                <a:close/>
              </a:path>
            </a:pathLst>
          </a:custGeom>
        </p:spPr>
      </p:pic>
      <p:pic>
        <p:nvPicPr>
          <p:cNvPr id="4" name="Picture 3" descr="A cartoon of a child running on a bridge&#10;&#10;Description automatically generated">
            <a:extLst>
              <a:ext uri="{FF2B5EF4-FFF2-40B4-BE49-F238E27FC236}">
                <a16:creationId xmlns:a16="http://schemas.microsoft.com/office/drawing/2014/main" id="{97DFB99A-47A7-4845-A1BD-B1F914380A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52" b="20881"/>
          <a:stretch/>
        </p:blipFill>
        <p:spPr>
          <a:xfrm>
            <a:off x="4182011" y="3887894"/>
            <a:ext cx="8009991" cy="2970106"/>
          </a:xfrm>
          <a:custGeom>
            <a:avLst/>
            <a:gdLst/>
            <a:ahLst/>
            <a:cxnLst/>
            <a:rect l="l" t="t" r="r" b="b"/>
            <a:pathLst>
              <a:path w="8009991" h="2970106">
                <a:moveTo>
                  <a:pt x="1376648" y="0"/>
                </a:moveTo>
                <a:lnTo>
                  <a:pt x="8009991" y="0"/>
                </a:lnTo>
                <a:lnTo>
                  <a:pt x="8009991" y="2970106"/>
                </a:lnTo>
                <a:lnTo>
                  <a:pt x="0" y="2970106"/>
                </a:lnTo>
                <a:close/>
              </a:path>
            </a:pathLst>
          </a:custGeom>
        </p:spPr>
      </p:pic>
      <p:pic>
        <p:nvPicPr>
          <p:cNvPr id="3" name="Picture 2" descr="Cartoon baby in a room with baskets of food&#10;&#10;Description automatically generated">
            <a:extLst>
              <a:ext uri="{FF2B5EF4-FFF2-40B4-BE49-F238E27FC236}">
                <a16:creationId xmlns:a16="http://schemas.microsoft.com/office/drawing/2014/main" id="{EADA6ACC-2270-11D4-5B6F-EFF26A7397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460" r="14187" b="1"/>
          <a:stretch/>
        </p:blipFill>
        <p:spPr>
          <a:xfrm>
            <a:off x="20" y="10"/>
            <a:ext cx="7503091" cy="6857990"/>
          </a:xfrm>
          <a:custGeom>
            <a:avLst/>
            <a:gdLst/>
            <a:ahLst/>
            <a:cxnLst/>
            <a:rect l="l" t="t" r="r" b="b"/>
            <a:pathLst>
              <a:path w="7503111" h="6858000">
                <a:moveTo>
                  <a:pt x="0" y="0"/>
                </a:moveTo>
                <a:lnTo>
                  <a:pt x="677334" y="0"/>
                </a:lnTo>
                <a:lnTo>
                  <a:pt x="1168036" y="0"/>
                </a:lnTo>
                <a:lnTo>
                  <a:pt x="1205499" y="0"/>
                </a:lnTo>
                <a:lnTo>
                  <a:pt x="1647632" y="0"/>
                </a:lnTo>
                <a:lnTo>
                  <a:pt x="7215401" y="0"/>
                </a:lnTo>
                <a:lnTo>
                  <a:pt x="4041567" y="6852993"/>
                </a:lnTo>
                <a:lnTo>
                  <a:pt x="7503111" y="6852993"/>
                </a:lnTo>
                <a:lnTo>
                  <a:pt x="7503111" y="6852994"/>
                </a:lnTo>
                <a:lnTo>
                  <a:pt x="1647632" y="6852994"/>
                </a:lnTo>
                <a:lnTo>
                  <a:pt x="16476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110F671-CB3F-D28A-35F1-EC1D013E053F}"/>
              </a:ext>
            </a:extLst>
          </p:cNvPr>
          <p:cNvSpPr txBox="1"/>
          <p:nvPr/>
        </p:nvSpPr>
        <p:spPr>
          <a:xfrm>
            <a:off x="-123266" y="6723"/>
            <a:ext cx="70664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Calibri"/>
              </a:rPr>
              <a:t>5.The Son of </a:t>
            </a:r>
            <a:r>
              <a:rPr lang="en-US" sz="6000" b="1" dirty="0" err="1">
                <a:solidFill>
                  <a:schemeClr val="bg1"/>
                </a:solidFill>
                <a:cs typeface="Calibri"/>
              </a:rPr>
              <a:t>Yubaba</a:t>
            </a:r>
            <a:endParaRPr lang="en-US" sz="6000" b="1" dirty="0" err="1">
              <a:solidFill>
                <a:schemeClr val="bg1"/>
              </a:solidFill>
              <a:ea typeface="Calibri" panose="020F0502020204030204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77840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E4E168-0FCD-B275-B810-397D5E83B92C}"/>
              </a:ext>
            </a:extLst>
          </p:cNvPr>
          <p:cNvSpPr txBox="1"/>
          <p:nvPr/>
        </p:nvSpPr>
        <p:spPr>
          <a:xfrm>
            <a:off x="-688042" y="5842747"/>
            <a:ext cx="70664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Calibri"/>
              </a:rPr>
              <a:t>6.Chihiro &amp; Haku</a:t>
            </a:r>
            <a:endParaRPr lang="en-US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892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4031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4CEA2C7-9986-DA5D-6CEC-2CC14675EDAB}"/>
              </a:ext>
            </a:extLst>
          </p:cNvPr>
          <p:cNvSpPr txBox="1"/>
          <p:nvPr/>
        </p:nvSpPr>
        <p:spPr>
          <a:xfrm>
            <a:off x="702876" y="4544568"/>
            <a:ext cx="109879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PART I 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Into The Spirit World</a:t>
            </a:r>
            <a:endParaRPr lang="en-US" b="1">
              <a:solidFill>
                <a:schemeClr val="bg1"/>
              </a:solidFill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79122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D99D2C73-08B0-4F6B-A8E9-4651E6BDBE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68DB88C-7EF2-487C-85D1-848F61F13E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cartoon of a building&#10;&#10;Description automatically generated">
            <a:extLst>
              <a:ext uri="{FF2B5EF4-FFF2-40B4-BE49-F238E27FC236}">
                <a16:creationId xmlns:a16="http://schemas.microsoft.com/office/drawing/2014/main" id="{4D49CB04-EA16-8DED-9771-81FF0F873B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62" r="1" b="7976"/>
          <a:stretch/>
        </p:blipFill>
        <p:spPr>
          <a:xfrm>
            <a:off x="6210549" y="643467"/>
            <a:ext cx="5372099" cy="5571066"/>
          </a:xfrm>
          <a:prstGeom prst="rect">
            <a:avLst/>
          </a:prstGeom>
        </p:spPr>
      </p:pic>
      <p:pic>
        <p:nvPicPr>
          <p:cNvPr id="3" name="Picture 2" descr="A cartoon of a pig eating from a plate&#10;&#10;Description automatically generated">
            <a:extLst>
              <a:ext uri="{FF2B5EF4-FFF2-40B4-BE49-F238E27FC236}">
                <a16:creationId xmlns:a16="http://schemas.microsoft.com/office/drawing/2014/main" id="{5D05C95D-66F3-C892-AF90-F88D381111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149" r="22779"/>
          <a:stretch/>
        </p:blipFill>
        <p:spPr>
          <a:xfrm>
            <a:off x="672103" y="598643"/>
            <a:ext cx="5372100" cy="55710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A3BD07-7BA2-880D-A748-414E88049B19}"/>
              </a:ext>
            </a:extLst>
          </p:cNvPr>
          <p:cNvSpPr txBox="1"/>
          <p:nvPr/>
        </p:nvSpPr>
        <p:spPr>
          <a:xfrm>
            <a:off x="-383242" y="5242112"/>
            <a:ext cx="70664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Calibri"/>
              </a:rPr>
              <a:t>1.The Basic Plot</a:t>
            </a:r>
            <a:endParaRPr lang="en-US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03350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99AE5C-8129-5FAD-EF9D-DF56EDD65C8B}"/>
              </a:ext>
            </a:extLst>
          </p:cNvPr>
          <p:cNvSpPr txBox="1"/>
          <p:nvPr/>
        </p:nvSpPr>
        <p:spPr>
          <a:xfrm>
            <a:off x="2240" y="5842747"/>
            <a:ext cx="70664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Calibri"/>
              </a:rPr>
              <a:t>2.Chihiro's Journey</a:t>
            </a:r>
            <a:endParaRPr lang="en-US" sz="6000" b="1" dirty="0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110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F1D517-C28B-BED9-E63D-8D272C682B12}"/>
              </a:ext>
            </a:extLst>
          </p:cNvPr>
          <p:cNvSpPr txBox="1"/>
          <p:nvPr/>
        </p:nvSpPr>
        <p:spPr>
          <a:xfrm>
            <a:off x="2240" y="5842747"/>
            <a:ext cx="70664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solidFill>
                  <a:schemeClr val="bg1"/>
                </a:solidFill>
                <a:cs typeface="Calibri"/>
              </a:rPr>
              <a:t>3.Ending</a:t>
            </a:r>
            <a:endParaRPr lang="en-US" sz="6000" b="1">
              <a:solidFill>
                <a:schemeClr val="bg1"/>
              </a:solidFill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2869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2F6FF9-13A8-C686-88A7-CA2372D6BB20}"/>
              </a:ext>
            </a:extLst>
          </p:cNvPr>
          <p:cNvSpPr txBox="1"/>
          <p:nvPr/>
        </p:nvSpPr>
        <p:spPr>
          <a:xfrm>
            <a:off x="702876" y="4544568"/>
            <a:ext cx="10987918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PART II :</a:t>
            </a:r>
            <a:endParaRPr lang="en-US" b="1">
              <a:solidFill>
                <a:schemeClr val="bg1"/>
              </a:solidFill>
              <a:ea typeface="Calibri"/>
              <a:cs typeface="Calibri"/>
            </a:endParaRPr>
          </a:p>
          <a:p>
            <a:pPr algn="ctr"/>
            <a:r>
              <a:rPr lang="en-US" sz="7200" b="1" dirty="0">
                <a:solidFill>
                  <a:schemeClr val="bg1"/>
                </a:solidFill>
                <a:ea typeface="Calibri"/>
                <a:cs typeface="Calibri"/>
              </a:rPr>
              <a:t>The Messages</a:t>
            </a:r>
          </a:p>
        </p:txBody>
      </p:sp>
    </p:spTree>
    <p:extLst>
      <p:ext uri="{BB962C8B-B14F-4D97-AF65-F5344CB8AC3E}">
        <p14:creationId xmlns:p14="http://schemas.microsoft.com/office/powerpoint/2010/main" val="2637882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AA3CC463-F933-4AC4-86E1-5AC14B0C3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025D2DB-A12A-44DB-B00E-F4D622329E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48006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B99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E7E7877-F64E-4EEA-B778-138031EFF8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1331" y="3603670"/>
            <a:ext cx="4180332" cy="2788074"/>
          </a:xfrm>
          <a:prstGeom prst="rect">
            <a:avLst/>
          </a:prstGeom>
          <a:solidFill>
            <a:srgbClr val="FFFFFF"/>
          </a:solidFill>
          <a:ln w="19050">
            <a:solidFill>
              <a:srgbClr val="B9914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artoon of a child and a person in a car&#10;&#10;Description automatically generated">
            <a:extLst>
              <a:ext uri="{FF2B5EF4-FFF2-40B4-BE49-F238E27FC236}">
                <a16:creationId xmlns:a16="http://schemas.microsoft.com/office/drawing/2014/main" id="{C2F67DF1-F6D2-8031-994F-EAFDB42C8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" r="-2" b="-2"/>
          <a:stretch/>
        </p:blipFill>
        <p:spPr>
          <a:xfrm>
            <a:off x="622549" y="840259"/>
            <a:ext cx="3854945" cy="2062711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7DD6C4F3-70FD-4F13-919C-702EE4886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0596" y="487090"/>
            <a:ext cx="6741849" cy="5897880"/>
          </a:xfrm>
          <a:prstGeom prst="rect">
            <a:avLst/>
          </a:prstGeom>
          <a:solidFill>
            <a:srgbClr val="FFFFFF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artoon of a pig with a plate on it&#10;&#10;Description automatically generated">
            <a:extLst>
              <a:ext uri="{FF2B5EF4-FFF2-40B4-BE49-F238E27FC236}">
                <a16:creationId xmlns:a16="http://schemas.microsoft.com/office/drawing/2014/main" id="{5680899C-34B3-5916-6484-CBAB50537D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35" r="4311" b="-1"/>
          <a:stretch/>
        </p:blipFill>
        <p:spPr>
          <a:xfrm>
            <a:off x="5144764" y="1553850"/>
            <a:ext cx="6410084" cy="3764359"/>
          </a:xfrm>
          <a:prstGeom prst="rect">
            <a:avLst/>
          </a:prstGeom>
        </p:spPr>
      </p:pic>
      <p:pic>
        <p:nvPicPr>
          <p:cNvPr id="6" name="Picture 5" descr="A cartoon of two people eating food&#10;&#10;Description automatically generated">
            <a:extLst>
              <a:ext uri="{FF2B5EF4-FFF2-40B4-BE49-F238E27FC236}">
                <a16:creationId xmlns:a16="http://schemas.microsoft.com/office/drawing/2014/main" id="{BB5033CF-8F6F-F0FD-3F4A-07AADAD01C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2" r="34241" b="1"/>
          <a:stretch/>
        </p:blipFill>
        <p:spPr>
          <a:xfrm>
            <a:off x="629616" y="3755861"/>
            <a:ext cx="3754951" cy="247565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45254F-7DC7-129E-F06F-5E934DFA60DA}"/>
              </a:ext>
            </a:extLst>
          </p:cNvPr>
          <p:cNvSpPr txBox="1"/>
          <p:nvPr/>
        </p:nvSpPr>
        <p:spPr>
          <a:xfrm>
            <a:off x="5168152" y="5410199"/>
            <a:ext cx="6217023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6000" b="1" dirty="0">
                <a:cs typeface="Calibri"/>
              </a:rPr>
              <a:t>1.Chihiro's Parents</a:t>
            </a:r>
            <a:endParaRPr lang="en-US" sz="6000" b="1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83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rtoon of a person pulling a rope&#10;&#10;Description automatically generated">
            <a:extLst>
              <a:ext uri="{FF2B5EF4-FFF2-40B4-BE49-F238E27FC236}">
                <a16:creationId xmlns:a16="http://schemas.microsoft.com/office/drawing/2014/main" id="{1641CCC6-DF22-06D2-F348-CC104E0319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238"/>
          <a:stretch/>
        </p:blipFill>
        <p:spPr>
          <a:xfrm>
            <a:off x="6887045" y="10"/>
            <a:ext cx="4661488" cy="3104198"/>
          </a:xfrm>
          <a:prstGeom prst="rect">
            <a:avLst/>
          </a:prstGeom>
        </p:spPr>
      </p:pic>
      <p:pic>
        <p:nvPicPr>
          <p:cNvPr id="4" name="Picture 3" descr="Cartoon of a person standing on a pile of dirt&#10;&#10;Description automatically generated">
            <a:extLst>
              <a:ext uri="{FF2B5EF4-FFF2-40B4-BE49-F238E27FC236}">
                <a16:creationId xmlns:a16="http://schemas.microsoft.com/office/drawing/2014/main" id="{283D1883-E852-36DC-EA50-441CEBCB72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27" r="-2" b="-2"/>
          <a:stretch/>
        </p:blipFill>
        <p:spPr>
          <a:xfrm>
            <a:off x="5419264" y="3265080"/>
            <a:ext cx="6129269" cy="3592925"/>
          </a:xfrm>
          <a:prstGeom prst="rect">
            <a:avLst/>
          </a:prstGeom>
        </p:spPr>
      </p:pic>
      <p:pic>
        <p:nvPicPr>
          <p:cNvPr id="2" name="Picture 1" descr="A cartoon of a monster on a couch&#10;&#10;Description automatically generated">
            <a:extLst>
              <a:ext uri="{FF2B5EF4-FFF2-40B4-BE49-F238E27FC236}">
                <a16:creationId xmlns:a16="http://schemas.microsoft.com/office/drawing/2014/main" id="{4695F534-2F6C-F0AF-B356-90AB503994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3" r="3241" b="1"/>
          <a:stretch/>
        </p:blipFill>
        <p:spPr>
          <a:xfrm>
            <a:off x="643467" y="-5"/>
            <a:ext cx="6082711" cy="3920044"/>
          </a:xfrm>
          <a:custGeom>
            <a:avLst/>
            <a:gdLst/>
            <a:ahLst/>
            <a:cxnLst/>
            <a:rect l="l" t="t" r="r" b="b"/>
            <a:pathLst>
              <a:path w="6082711" h="3920044">
                <a:moveTo>
                  <a:pt x="0" y="0"/>
                </a:moveTo>
                <a:lnTo>
                  <a:pt x="6082711" y="0"/>
                </a:lnTo>
                <a:lnTo>
                  <a:pt x="6082711" y="3103225"/>
                </a:lnTo>
                <a:lnTo>
                  <a:pt x="4614930" y="3103225"/>
                </a:lnTo>
                <a:lnTo>
                  <a:pt x="4614930" y="3920044"/>
                </a:lnTo>
                <a:lnTo>
                  <a:pt x="0" y="3920044"/>
                </a:lnTo>
                <a:close/>
              </a:path>
            </a:pathLst>
          </a:cu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49FA6A2-2239-4EF2-9EB3-B1DC295FE1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8" y="4080063"/>
            <a:ext cx="4614930" cy="2156145"/>
          </a:xfrm>
          <a:prstGeom prst="rect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3AE39-42B7-BC75-CF32-B43BE820E971}"/>
              </a:ext>
            </a:extLst>
          </p:cNvPr>
          <p:cNvSpPr txBox="1"/>
          <p:nvPr/>
        </p:nvSpPr>
        <p:spPr>
          <a:xfrm>
            <a:off x="647699" y="5412441"/>
            <a:ext cx="706643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cs typeface="Calibri"/>
              </a:rPr>
              <a:t>2.God of the River</a:t>
            </a:r>
          </a:p>
        </p:txBody>
      </p:sp>
    </p:spTree>
    <p:extLst>
      <p:ext uri="{BB962C8B-B14F-4D97-AF65-F5344CB8AC3E}">
        <p14:creationId xmlns:p14="http://schemas.microsoft.com/office/powerpoint/2010/main" val="27880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E73F2EA-1622-75CB-9E2A-A1990933E561}"/>
              </a:ext>
            </a:extLst>
          </p:cNvPr>
          <p:cNvSpPr txBox="1"/>
          <p:nvPr/>
        </p:nvSpPr>
        <p:spPr>
          <a:xfrm>
            <a:off x="2240" y="5842747"/>
            <a:ext cx="381224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6000" b="1" dirty="0">
                <a:solidFill>
                  <a:schemeClr val="bg1"/>
                </a:solidFill>
                <a:cs typeface="Calibri"/>
              </a:rPr>
              <a:t>3.No-Face</a:t>
            </a:r>
          </a:p>
        </p:txBody>
      </p:sp>
    </p:spTree>
    <p:extLst>
      <p:ext uri="{BB962C8B-B14F-4D97-AF65-F5344CB8AC3E}">
        <p14:creationId xmlns:p14="http://schemas.microsoft.com/office/powerpoint/2010/main" val="2511093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323</cp:revision>
  <dcterms:created xsi:type="dcterms:W3CDTF">2023-11-13T07:04:21Z</dcterms:created>
  <dcterms:modified xsi:type="dcterms:W3CDTF">2023-11-16T12:09:10Z</dcterms:modified>
</cp:coreProperties>
</file>